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theme/theme20.xml" ContentType="application/vnd.openxmlformats-officedocument.theme+xml"/>
  <Override PartName="/ppt/theme/theme2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heme/themeOverride1.xml" ContentType="application/vnd.openxmlformats-officedocument.themeOverride+xml"/>
  <Override PartName="/ppt/theme/themeOverride2.xml" ContentType="application/vnd.openxmlformats-officedocument.themeOverride+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heme/themeOverride3.xml" ContentType="application/vnd.openxmlformats-officedocument.themeOverride+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0" r:id="rId2"/>
    <p:sldMasterId id="2147483684" r:id="rId3"/>
    <p:sldMasterId id="2147483696" r:id="rId4"/>
    <p:sldMasterId id="2147483720" r:id="rId5"/>
    <p:sldMasterId id="2147483744" r:id="rId6"/>
    <p:sldMasterId id="2147483780" r:id="rId7"/>
    <p:sldMasterId id="2147483995" r:id="rId8"/>
    <p:sldMasterId id="2147485088" r:id="rId9"/>
    <p:sldMasterId id="2147485100" r:id="rId10"/>
    <p:sldMasterId id="2147485112" r:id="rId11"/>
    <p:sldMasterId id="2147485124" r:id="rId12"/>
    <p:sldMasterId id="2147485136" r:id="rId13"/>
    <p:sldMasterId id="2147485148" r:id="rId14"/>
    <p:sldMasterId id="2147485160" r:id="rId15"/>
    <p:sldMasterId id="2147485172" r:id="rId16"/>
    <p:sldMasterId id="2147485184" r:id="rId17"/>
    <p:sldMasterId id="2147485196" r:id="rId18"/>
    <p:sldMasterId id="2147485208" r:id="rId19"/>
  </p:sldMasterIdLst>
  <p:notesMasterIdLst>
    <p:notesMasterId r:id="rId123"/>
  </p:notesMasterIdLst>
  <p:handoutMasterIdLst>
    <p:handoutMasterId r:id="rId124"/>
  </p:handoutMasterIdLst>
  <p:sldIdLst>
    <p:sldId id="258" r:id="rId20"/>
    <p:sldId id="644" r:id="rId21"/>
    <p:sldId id="645" r:id="rId22"/>
    <p:sldId id="646" r:id="rId23"/>
    <p:sldId id="269" r:id="rId24"/>
    <p:sldId id="270" r:id="rId25"/>
    <p:sldId id="271" r:id="rId26"/>
    <p:sldId id="272" r:id="rId27"/>
    <p:sldId id="274" r:id="rId28"/>
    <p:sldId id="275" r:id="rId29"/>
    <p:sldId id="276" r:id="rId30"/>
    <p:sldId id="277" r:id="rId31"/>
    <p:sldId id="278" r:id="rId32"/>
    <p:sldId id="479" r:id="rId33"/>
    <p:sldId id="587" r:id="rId34"/>
    <p:sldId id="588" r:id="rId35"/>
    <p:sldId id="483" r:id="rId36"/>
    <p:sldId id="488" r:id="rId37"/>
    <p:sldId id="489" r:id="rId38"/>
    <p:sldId id="490" r:id="rId39"/>
    <p:sldId id="589" r:id="rId40"/>
    <p:sldId id="420" r:id="rId41"/>
    <p:sldId id="478" r:id="rId42"/>
    <p:sldId id="590" r:id="rId43"/>
    <p:sldId id="591" r:id="rId44"/>
    <p:sldId id="592" r:id="rId45"/>
    <p:sldId id="593" r:id="rId46"/>
    <p:sldId id="425" r:id="rId47"/>
    <p:sldId id="476" r:id="rId48"/>
    <p:sldId id="394" r:id="rId49"/>
    <p:sldId id="395" r:id="rId50"/>
    <p:sldId id="396" r:id="rId51"/>
    <p:sldId id="596" r:id="rId52"/>
    <p:sldId id="648" r:id="rId53"/>
    <p:sldId id="649" r:id="rId54"/>
    <p:sldId id="650" r:id="rId55"/>
    <p:sldId id="651" r:id="rId56"/>
    <p:sldId id="652" r:id="rId57"/>
    <p:sldId id="653" r:id="rId58"/>
    <p:sldId id="654" r:id="rId59"/>
    <p:sldId id="655" r:id="rId60"/>
    <p:sldId id="647" r:id="rId61"/>
    <p:sldId id="397" r:id="rId62"/>
    <p:sldId id="398" r:id="rId63"/>
    <p:sldId id="458" r:id="rId64"/>
    <p:sldId id="656" r:id="rId65"/>
    <p:sldId id="657" r:id="rId66"/>
    <p:sldId id="658" r:id="rId67"/>
    <p:sldId id="659" r:id="rId68"/>
    <p:sldId id="660" r:id="rId69"/>
    <p:sldId id="661" r:id="rId70"/>
    <p:sldId id="662" r:id="rId71"/>
    <p:sldId id="663" r:id="rId72"/>
    <p:sldId id="664" r:id="rId73"/>
    <p:sldId id="665" r:id="rId74"/>
    <p:sldId id="666" r:id="rId75"/>
    <p:sldId id="667" r:id="rId76"/>
    <p:sldId id="668" r:id="rId77"/>
    <p:sldId id="669" r:id="rId78"/>
    <p:sldId id="670" r:id="rId79"/>
    <p:sldId id="671" r:id="rId80"/>
    <p:sldId id="672" r:id="rId81"/>
    <p:sldId id="673" r:id="rId82"/>
    <p:sldId id="674" r:id="rId83"/>
    <p:sldId id="675" r:id="rId84"/>
    <p:sldId id="676" r:id="rId85"/>
    <p:sldId id="677" r:id="rId86"/>
    <p:sldId id="678" r:id="rId87"/>
    <p:sldId id="679" r:id="rId88"/>
    <p:sldId id="680" r:id="rId89"/>
    <p:sldId id="681" r:id="rId90"/>
    <p:sldId id="682" r:id="rId91"/>
    <p:sldId id="683" r:id="rId92"/>
    <p:sldId id="684" r:id="rId93"/>
    <p:sldId id="685" r:id="rId94"/>
    <p:sldId id="686" r:id="rId95"/>
    <p:sldId id="687" r:id="rId96"/>
    <p:sldId id="688" r:id="rId97"/>
    <p:sldId id="689" r:id="rId98"/>
    <p:sldId id="690" r:id="rId99"/>
    <p:sldId id="691" r:id="rId100"/>
    <p:sldId id="692" r:id="rId101"/>
    <p:sldId id="693" r:id="rId102"/>
    <p:sldId id="694" r:id="rId103"/>
    <p:sldId id="695" r:id="rId104"/>
    <p:sldId id="696" r:id="rId105"/>
    <p:sldId id="697" r:id="rId106"/>
    <p:sldId id="698" r:id="rId107"/>
    <p:sldId id="699" r:id="rId108"/>
    <p:sldId id="700" r:id="rId109"/>
    <p:sldId id="701" r:id="rId110"/>
    <p:sldId id="703" r:id="rId111"/>
    <p:sldId id="427" r:id="rId112"/>
    <p:sldId id="702" r:id="rId113"/>
    <p:sldId id="413" r:id="rId114"/>
    <p:sldId id="414" r:id="rId115"/>
    <p:sldId id="637" r:id="rId116"/>
    <p:sldId id="638" r:id="rId117"/>
    <p:sldId id="639" r:id="rId118"/>
    <p:sldId id="640" r:id="rId119"/>
    <p:sldId id="641" r:id="rId120"/>
    <p:sldId id="642" r:id="rId121"/>
    <p:sldId id="643" r:id="rId122"/>
  </p:sldIdLst>
  <p:sldSz cx="9144000" cy="6858000" type="screen4x3"/>
  <p:notesSz cx="6735763" cy="9856788"/>
  <p:defaultTextStyle>
    <a:defPPr>
      <a:defRPr lang="ca-ES"/>
    </a:defPPr>
    <a:lvl1pPr algn="l" rtl="0" fontAlgn="base">
      <a:spcBef>
        <a:spcPct val="0"/>
      </a:spcBef>
      <a:spcAft>
        <a:spcPct val="0"/>
      </a:spcAft>
      <a:defRPr sz="2400" kern="1200">
        <a:solidFill>
          <a:schemeClr val="tx1"/>
        </a:solidFill>
        <a:latin typeface="Times" pitchFamily="18" charset="0"/>
        <a:ea typeface="+mn-ea"/>
        <a:cs typeface="Arial" charset="0"/>
      </a:defRPr>
    </a:lvl1pPr>
    <a:lvl2pPr marL="457200" algn="l" rtl="0" fontAlgn="base">
      <a:spcBef>
        <a:spcPct val="0"/>
      </a:spcBef>
      <a:spcAft>
        <a:spcPct val="0"/>
      </a:spcAft>
      <a:defRPr sz="2400" kern="1200">
        <a:solidFill>
          <a:schemeClr val="tx1"/>
        </a:solidFill>
        <a:latin typeface="Times" pitchFamily="18" charset="0"/>
        <a:ea typeface="+mn-ea"/>
        <a:cs typeface="Arial" charset="0"/>
      </a:defRPr>
    </a:lvl2pPr>
    <a:lvl3pPr marL="914400" algn="l" rtl="0" fontAlgn="base">
      <a:spcBef>
        <a:spcPct val="0"/>
      </a:spcBef>
      <a:spcAft>
        <a:spcPct val="0"/>
      </a:spcAft>
      <a:defRPr sz="2400" kern="1200">
        <a:solidFill>
          <a:schemeClr val="tx1"/>
        </a:solidFill>
        <a:latin typeface="Times" pitchFamily="18" charset="0"/>
        <a:ea typeface="+mn-ea"/>
        <a:cs typeface="Arial" charset="0"/>
      </a:defRPr>
    </a:lvl3pPr>
    <a:lvl4pPr marL="1371600" algn="l" rtl="0" fontAlgn="base">
      <a:spcBef>
        <a:spcPct val="0"/>
      </a:spcBef>
      <a:spcAft>
        <a:spcPct val="0"/>
      </a:spcAft>
      <a:defRPr sz="2400" kern="1200">
        <a:solidFill>
          <a:schemeClr val="tx1"/>
        </a:solidFill>
        <a:latin typeface="Times" pitchFamily="18" charset="0"/>
        <a:ea typeface="+mn-ea"/>
        <a:cs typeface="Arial" charset="0"/>
      </a:defRPr>
    </a:lvl4pPr>
    <a:lvl5pPr marL="1828800" algn="l" rtl="0" fontAlgn="base">
      <a:spcBef>
        <a:spcPct val="0"/>
      </a:spcBef>
      <a:spcAft>
        <a:spcPct val="0"/>
      </a:spcAft>
      <a:defRPr sz="2400" kern="1200">
        <a:solidFill>
          <a:schemeClr val="tx1"/>
        </a:solidFill>
        <a:latin typeface="Times" pitchFamily="18" charset="0"/>
        <a:ea typeface="+mn-ea"/>
        <a:cs typeface="Arial" charset="0"/>
      </a:defRPr>
    </a:lvl5pPr>
    <a:lvl6pPr marL="2286000" algn="l" defTabSz="914400" rtl="0" eaLnBrk="1" latinLnBrk="0" hangingPunct="1">
      <a:defRPr sz="2400" kern="1200">
        <a:solidFill>
          <a:schemeClr val="tx1"/>
        </a:solidFill>
        <a:latin typeface="Times" pitchFamily="18" charset="0"/>
        <a:ea typeface="+mn-ea"/>
        <a:cs typeface="Arial" charset="0"/>
      </a:defRPr>
    </a:lvl6pPr>
    <a:lvl7pPr marL="2743200" algn="l" defTabSz="914400" rtl="0" eaLnBrk="1" latinLnBrk="0" hangingPunct="1">
      <a:defRPr sz="2400" kern="1200">
        <a:solidFill>
          <a:schemeClr val="tx1"/>
        </a:solidFill>
        <a:latin typeface="Times" pitchFamily="18" charset="0"/>
        <a:ea typeface="+mn-ea"/>
        <a:cs typeface="Arial" charset="0"/>
      </a:defRPr>
    </a:lvl7pPr>
    <a:lvl8pPr marL="3200400" algn="l" defTabSz="914400" rtl="0" eaLnBrk="1" latinLnBrk="0" hangingPunct="1">
      <a:defRPr sz="2400" kern="1200">
        <a:solidFill>
          <a:schemeClr val="tx1"/>
        </a:solidFill>
        <a:latin typeface="Times" pitchFamily="18" charset="0"/>
        <a:ea typeface="+mn-ea"/>
        <a:cs typeface="Arial" charset="0"/>
      </a:defRPr>
    </a:lvl8pPr>
    <a:lvl9pPr marL="3657600" algn="l" defTabSz="914400" rtl="0" eaLnBrk="1" latinLnBrk="0" hangingPunct="1">
      <a:defRPr sz="2400" kern="1200">
        <a:solidFill>
          <a:schemeClr val="tx1"/>
        </a:solidFill>
        <a:latin typeface="Times"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B0F0"/>
    <a:srgbClr val="3A67B0"/>
    <a:srgbClr val="008000"/>
    <a:srgbClr val="11FFFC"/>
    <a:srgbClr val="BDD6E1"/>
    <a:srgbClr val="E3E74B"/>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autoAdjust="0"/>
    <p:restoredTop sz="94660"/>
  </p:normalViewPr>
  <p:slideViewPr>
    <p:cSldViewPr>
      <p:cViewPr varScale="1">
        <p:scale>
          <a:sx n="115" d="100"/>
          <a:sy n="115" d="100"/>
        </p:scale>
        <p:origin x="-1470"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7.xml"/><Relationship Id="rId117" Type="http://schemas.openxmlformats.org/officeDocument/2006/relationships/slide" Target="slides/slide98.xml"/><Relationship Id="rId21" Type="http://schemas.openxmlformats.org/officeDocument/2006/relationships/slide" Target="slides/slide2.xml"/><Relationship Id="rId42" Type="http://schemas.openxmlformats.org/officeDocument/2006/relationships/slide" Target="slides/slide23.xml"/><Relationship Id="rId47" Type="http://schemas.openxmlformats.org/officeDocument/2006/relationships/slide" Target="slides/slide28.xml"/><Relationship Id="rId63" Type="http://schemas.openxmlformats.org/officeDocument/2006/relationships/slide" Target="slides/slide44.xml"/><Relationship Id="rId68" Type="http://schemas.openxmlformats.org/officeDocument/2006/relationships/slide" Target="slides/slide49.xml"/><Relationship Id="rId84" Type="http://schemas.openxmlformats.org/officeDocument/2006/relationships/slide" Target="slides/slide65.xml"/><Relationship Id="rId89" Type="http://schemas.openxmlformats.org/officeDocument/2006/relationships/slide" Target="slides/slide70.xml"/><Relationship Id="rId112" Type="http://schemas.openxmlformats.org/officeDocument/2006/relationships/slide" Target="slides/slide93.xml"/><Relationship Id="rId16" Type="http://schemas.openxmlformats.org/officeDocument/2006/relationships/slideMaster" Target="slideMasters/slideMaster16.xml"/><Relationship Id="rId107" Type="http://schemas.openxmlformats.org/officeDocument/2006/relationships/slide" Target="slides/slide88.xml"/><Relationship Id="rId11" Type="http://schemas.openxmlformats.org/officeDocument/2006/relationships/slideMaster" Target="slideMasters/slideMaster11.xml"/><Relationship Id="rId32" Type="http://schemas.openxmlformats.org/officeDocument/2006/relationships/slide" Target="slides/slide13.xml"/><Relationship Id="rId37" Type="http://schemas.openxmlformats.org/officeDocument/2006/relationships/slide" Target="slides/slide18.xml"/><Relationship Id="rId53" Type="http://schemas.openxmlformats.org/officeDocument/2006/relationships/slide" Target="slides/slide34.xml"/><Relationship Id="rId58" Type="http://schemas.openxmlformats.org/officeDocument/2006/relationships/slide" Target="slides/slide39.xml"/><Relationship Id="rId74" Type="http://schemas.openxmlformats.org/officeDocument/2006/relationships/slide" Target="slides/slide55.xml"/><Relationship Id="rId79" Type="http://schemas.openxmlformats.org/officeDocument/2006/relationships/slide" Target="slides/slide60.xml"/><Relationship Id="rId102" Type="http://schemas.openxmlformats.org/officeDocument/2006/relationships/slide" Target="slides/slide83.xml"/><Relationship Id="rId123" Type="http://schemas.openxmlformats.org/officeDocument/2006/relationships/notesMaster" Target="notesMasters/notesMaster1.xml"/><Relationship Id="rId128" Type="http://schemas.openxmlformats.org/officeDocument/2006/relationships/tableStyles" Target="tableStyles.xml"/><Relationship Id="rId5" Type="http://schemas.openxmlformats.org/officeDocument/2006/relationships/slideMaster" Target="slideMasters/slideMaster5.xml"/><Relationship Id="rId90" Type="http://schemas.openxmlformats.org/officeDocument/2006/relationships/slide" Target="slides/slide71.xml"/><Relationship Id="rId95" Type="http://schemas.openxmlformats.org/officeDocument/2006/relationships/slide" Target="slides/slide76.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slide" Target="slides/slide16.xml"/><Relationship Id="rId43" Type="http://schemas.openxmlformats.org/officeDocument/2006/relationships/slide" Target="slides/slide24.xml"/><Relationship Id="rId48" Type="http://schemas.openxmlformats.org/officeDocument/2006/relationships/slide" Target="slides/slide29.xml"/><Relationship Id="rId56" Type="http://schemas.openxmlformats.org/officeDocument/2006/relationships/slide" Target="slides/slide37.xml"/><Relationship Id="rId64" Type="http://schemas.openxmlformats.org/officeDocument/2006/relationships/slide" Target="slides/slide45.xml"/><Relationship Id="rId69" Type="http://schemas.openxmlformats.org/officeDocument/2006/relationships/slide" Target="slides/slide50.xml"/><Relationship Id="rId77" Type="http://schemas.openxmlformats.org/officeDocument/2006/relationships/slide" Target="slides/slide58.xml"/><Relationship Id="rId100" Type="http://schemas.openxmlformats.org/officeDocument/2006/relationships/slide" Target="slides/slide81.xml"/><Relationship Id="rId105" Type="http://schemas.openxmlformats.org/officeDocument/2006/relationships/slide" Target="slides/slide86.xml"/><Relationship Id="rId113" Type="http://schemas.openxmlformats.org/officeDocument/2006/relationships/slide" Target="slides/slide94.xml"/><Relationship Id="rId118" Type="http://schemas.openxmlformats.org/officeDocument/2006/relationships/slide" Target="slides/slide99.xml"/><Relationship Id="rId126"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32.xml"/><Relationship Id="rId72" Type="http://schemas.openxmlformats.org/officeDocument/2006/relationships/slide" Target="slides/slide53.xml"/><Relationship Id="rId80" Type="http://schemas.openxmlformats.org/officeDocument/2006/relationships/slide" Target="slides/slide61.xml"/><Relationship Id="rId85" Type="http://schemas.openxmlformats.org/officeDocument/2006/relationships/slide" Target="slides/slide66.xml"/><Relationship Id="rId93" Type="http://schemas.openxmlformats.org/officeDocument/2006/relationships/slide" Target="slides/slide74.xml"/><Relationship Id="rId98" Type="http://schemas.openxmlformats.org/officeDocument/2006/relationships/slide" Target="slides/slide79.xml"/><Relationship Id="rId121" Type="http://schemas.openxmlformats.org/officeDocument/2006/relationships/slide" Target="slides/slide102.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6.xml"/><Relationship Id="rId33" Type="http://schemas.openxmlformats.org/officeDocument/2006/relationships/slide" Target="slides/slide14.xml"/><Relationship Id="rId38" Type="http://schemas.openxmlformats.org/officeDocument/2006/relationships/slide" Target="slides/slide19.xml"/><Relationship Id="rId46" Type="http://schemas.openxmlformats.org/officeDocument/2006/relationships/slide" Target="slides/slide27.xml"/><Relationship Id="rId59" Type="http://schemas.openxmlformats.org/officeDocument/2006/relationships/slide" Target="slides/slide40.xml"/><Relationship Id="rId67" Type="http://schemas.openxmlformats.org/officeDocument/2006/relationships/slide" Target="slides/slide48.xml"/><Relationship Id="rId103" Type="http://schemas.openxmlformats.org/officeDocument/2006/relationships/slide" Target="slides/slide84.xml"/><Relationship Id="rId108" Type="http://schemas.openxmlformats.org/officeDocument/2006/relationships/slide" Target="slides/slide89.xml"/><Relationship Id="rId116" Type="http://schemas.openxmlformats.org/officeDocument/2006/relationships/slide" Target="slides/slide97.xml"/><Relationship Id="rId124" Type="http://schemas.openxmlformats.org/officeDocument/2006/relationships/handoutMaster" Target="handoutMasters/handoutMaster1.xml"/><Relationship Id="rId20" Type="http://schemas.openxmlformats.org/officeDocument/2006/relationships/slide" Target="slides/slide1.xml"/><Relationship Id="rId41" Type="http://schemas.openxmlformats.org/officeDocument/2006/relationships/slide" Target="slides/slide22.xml"/><Relationship Id="rId54" Type="http://schemas.openxmlformats.org/officeDocument/2006/relationships/slide" Target="slides/slide35.xml"/><Relationship Id="rId62" Type="http://schemas.openxmlformats.org/officeDocument/2006/relationships/slide" Target="slides/slide43.xml"/><Relationship Id="rId70" Type="http://schemas.openxmlformats.org/officeDocument/2006/relationships/slide" Target="slides/slide51.xml"/><Relationship Id="rId75" Type="http://schemas.openxmlformats.org/officeDocument/2006/relationships/slide" Target="slides/slide56.xml"/><Relationship Id="rId83" Type="http://schemas.openxmlformats.org/officeDocument/2006/relationships/slide" Target="slides/slide64.xml"/><Relationship Id="rId88" Type="http://schemas.openxmlformats.org/officeDocument/2006/relationships/slide" Target="slides/slide69.xml"/><Relationship Id="rId91" Type="http://schemas.openxmlformats.org/officeDocument/2006/relationships/slide" Target="slides/slide72.xml"/><Relationship Id="rId96" Type="http://schemas.openxmlformats.org/officeDocument/2006/relationships/slide" Target="slides/slide77.xml"/><Relationship Id="rId111" Type="http://schemas.openxmlformats.org/officeDocument/2006/relationships/slide" Target="slides/slide92.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slide" Target="slides/slide17.xml"/><Relationship Id="rId49" Type="http://schemas.openxmlformats.org/officeDocument/2006/relationships/slide" Target="slides/slide30.xml"/><Relationship Id="rId57" Type="http://schemas.openxmlformats.org/officeDocument/2006/relationships/slide" Target="slides/slide38.xml"/><Relationship Id="rId106" Type="http://schemas.openxmlformats.org/officeDocument/2006/relationships/slide" Target="slides/slide87.xml"/><Relationship Id="rId114" Type="http://schemas.openxmlformats.org/officeDocument/2006/relationships/slide" Target="slides/slide95.xml"/><Relationship Id="rId119" Type="http://schemas.openxmlformats.org/officeDocument/2006/relationships/slide" Target="slides/slide100.xml"/><Relationship Id="rId127" Type="http://schemas.openxmlformats.org/officeDocument/2006/relationships/theme" Target="theme/theme1.xml"/><Relationship Id="rId10" Type="http://schemas.openxmlformats.org/officeDocument/2006/relationships/slideMaster" Target="slideMasters/slideMaster10.xml"/><Relationship Id="rId31" Type="http://schemas.openxmlformats.org/officeDocument/2006/relationships/slide" Target="slides/slide12.xml"/><Relationship Id="rId44" Type="http://schemas.openxmlformats.org/officeDocument/2006/relationships/slide" Target="slides/slide25.xml"/><Relationship Id="rId52" Type="http://schemas.openxmlformats.org/officeDocument/2006/relationships/slide" Target="slides/slide33.xml"/><Relationship Id="rId60" Type="http://schemas.openxmlformats.org/officeDocument/2006/relationships/slide" Target="slides/slide41.xml"/><Relationship Id="rId65" Type="http://schemas.openxmlformats.org/officeDocument/2006/relationships/slide" Target="slides/slide46.xml"/><Relationship Id="rId73" Type="http://schemas.openxmlformats.org/officeDocument/2006/relationships/slide" Target="slides/slide54.xml"/><Relationship Id="rId78" Type="http://schemas.openxmlformats.org/officeDocument/2006/relationships/slide" Target="slides/slide59.xml"/><Relationship Id="rId81" Type="http://schemas.openxmlformats.org/officeDocument/2006/relationships/slide" Target="slides/slide62.xml"/><Relationship Id="rId86" Type="http://schemas.openxmlformats.org/officeDocument/2006/relationships/slide" Target="slides/slide67.xml"/><Relationship Id="rId94" Type="http://schemas.openxmlformats.org/officeDocument/2006/relationships/slide" Target="slides/slide75.xml"/><Relationship Id="rId99" Type="http://schemas.openxmlformats.org/officeDocument/2006/relationships/slide" Target="slides/slide80.xml"/><Relationship Id="rId101" Type="http://schemas.openxmlformats.org/officeDocument/2006/relationships/slide" Target="slides/slide82.xml"/><Relationship Id="rId122" Type="http://schemas.openxmlformats.org/officeDocument/2006/relationships/slide" Target="slides/slide103.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20.xml"/><Relationship Id="rId109" Type="http://schemas.openxmlformats.org/officeDocument/2006/relationships/slide" Target="slides/slide90.xml"/><Relationship Id="rId34" Type="http://schemas.openxmlformats.org/officeDocument/2006/relationships/slide" Target="slides/slide15.xml"/><Relationship Id="rId50" Type="http://schemas.openxmlformats.org/officeDocument/2006/relationships/slide" Target="slides/slide31.xml"/><Relationship Id="rId55" Type="http://schemas.openxmlformats.org/officeDocument/2006/relationships/slide" Target="slides/slide36.xml"/><Relationship Id="rId76" Type="http://schemas.openxmlformats.org/officeDocument/2006/relationships/slide" Target="slides/slide57.xml"/><Relationship Id="rId97" Type="http://schemas.openxmlformats.org/officeDocument/2006/relationships/slide" Target="slides/slide78.xml"/><Relationship Id="rId104" Type="http://schemas.openxmlformats.org/officeDocument/2006/relationships/slide" Target="slides/slide85.xml"/><Relationship Id="rId120" Type="http://schemas.openxmlformats.org/officeDocument/2006/relationships/slide" Target="slides/slide101.xml"/><Relationship Id="rId125"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52.xml"/><Relationship Id="rId92" Type="http://schemas.openxmlformats.org/officeDocument/2006/relationships/slide" Target="slides/slide73.xml"/><Relationship Id="rId2" Type="http://schemas.openxmlformats.org/officeDocument/2006/relationships/slideMaster" Target="slideMasters/slideMaster2.xml"/><Relationship Id="rId29" Type="http://schemas.openxmlformats.org/officeDocument/2006/relationships/slide" Target="slides/slide10.xml"/><Relationship Id="rId24" Type="http://schemas.openxmlformats.org/officeDocument/2006/relationships/slide" Target="slides/slide5.xml"/><Relationship Id="rId40" Type="http://schemas.openxmlformats.org/officeDocument/2006/relationships/slide" Target="slides/slide21.xml"/><Relationship Id="rId45" Type="http://schemas.openxmlformats.org/officeDocument/2006/relationships/slide" Target="slides/slide26.xml"/><Relationship Id="rId66" Type="http://schemas.openxmlformats.org/officeDocument/2006/relationships/slide" Target="slides/slide47.xml"/><Relationship Id="rId87" Type="http://schemas.openxmlformats.org/officeDocument/2006/relationships/slide" Target="slides/slide68.xml"/><Relationship Id="rId110" Type="http://schemas.openxmlformats.org/officeDocument/2006/relationships/slide" Target="slides/slide91.xml"/><Relationship Id="rId115" Type="http://schemas.openxmlformats.org/officeDocument/2006/relationships/slide" Target="slides/slide96.xml"/><Relationship Id="rId61" Type="http://schemas.openxmlformats.org/officeDocument/2006/relationships/slide" Target="slides/slide42.xml"/><Relationship Id="rId82" Type="http://schemas.openxmlformats.org/officeDocument/2006/relationships/slide" Target="slides/slide6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19413" cy="492125"/>
          </a:xfrm>
          <a:prstGeom prst="rect">
            <a:avLst/>
          </a:prstGeom>
        </p:spPr>
        <p:txBody>
          <a:bodyPr vert="horz" lIns="91440" tIns="45720" rIns="91440" bIns="45720" rtlCol="0"/>
          <a:lstStyle>
            <a:lvl1pPr algn="l">
              <a:defRPr sz="1200"/>
            </a:lvl1pPr>
          </a:lstStyle>
          <a:p>
            <a:pPr>
              <a:defRPr/>
            </a:pPr>
            <a:endParaRPr lang="it-IT"/>
          </a:p>
        </p:txBody>
      </p:sp>
      <p:sp>
        <p:nvSpPr>
          <p:cNvPr id="3" name="Segnaposto data 2"/>
          <p:cNvSpPr>
            <a:spLocks noGrp="1"/>
          </p:cNvSpPr>
          <p:nvPr>
            <p:ph type="dt" sz="quarter" idx="1"/>
          </p:nvPr>
        </p:nvSpPr>
        <p:spPr>
          <a:xfrm>
            <a:off x="3814763" y="0"/>
            <a:ext cx="2919412" cy="492125"/>
          </a:xfrm>
          <a:prstGeom prst="rect">
            <a:avLst/>
          </a:prstGeom>
        </p:spPr>
        <p:txBody>
          <a:bodyPr vert="horz" lIns="91440" tIns="45720" rIns="91440" bIns="45720" rtlCol="0"/>
          <a:lstStyle>
            <a:lvl1pPr algn="r">
              <a:defRPr sz="1200"/>
            </a:lvl1pPr>
          </a:lstStyle>
          <a:p>
            <a:pPr>
              <a:defRPr/>
            </a:pPr>
            <a:fld id="{F7BF62C1-3D8E-4028-B6F8-34D28742CAC8}" type="datetimeFigureOut">
              <a:rPr lang="it-IT"/>
              <a:pPr>
                <a:defRPr/>
              </a:pPr>
              <a:t>29/09/2012</a:t>
            </a:fld>
            <a:endParaRPr lang="it-IT"/>
          </a:p>
        </p:txBody>
      </p:sp>
      <p:sp>
        <p:nvSpPr>
          <p:cNvPr id="4" name="Segnaposto piè di pagina 3"/>
          <p:cNvSpPr>
            <a:spLocks noGrp="1"/>
          </p:cNvSpPr>
          <p:nvPr>
            <p:ph type="ftr" sz="quarter" idx="2"/>
          </p:nvPr>
        </p:nvSpPr>
        <p:spPr>
          <a:xfrm>
            <a:off x="0" y="9361488"/>
            <a:ext cx="2919413" cy="493712"/>
          </a:xfrm>
          <a:prstGeom prst="rect">
            <a:avLst/>
          </a:prstGeom>
        </p:spPr>
        <p:txBody>
          <a:bodyPr vert="horz" lIns="91440" tIns="45720" rIns="91440" bIns="45720" rtlCol="0" anchor="b"/>
          <a:lstStyle>
            <a:lvl1pPr algn="l">
              <a:defRPr sz="1200"/>
            </a:lvl1pPr>
          </a:lstStyle>
          <a:p>
            <a:pPr>
              <a:defRPr/>
            </a:pPr>
            <a:endParaRPr lang="it-IT"/>
          </a:p>
        </p:txBody>
      </p:sp>
      <p:sp>
        <p:nvSpPr>
          <p:cNvPr id="5" name="Segnaposto numero diapositiva 4"/>
          <p:cNvSpPr>
            <a:spLocks noGrp="1"/>
          </p:cNvSpPr>
          <p:nvPr>
            <p:ph type="sldNum" sz="quarter" idx="3"/>
          </p:nvPr>
        </p:nvSpPr>
        <p:spPr>
          <a:xfrm>
            <a:off x="3814763" y="9361488"/>
            <a:ext cx="2919412" cy="493712"/>
          </a:xfrm>
          <a:prstGeom prst="rect">
            <a:avLst/>
          </a:prstGeom>
        </p:spPr>
        <p:txBody>
          <a:bodyPr vert="horz" lIns="91440" tIns="45720" rIns="91440" bIns="45720" rtlCol="0" anchor="b"/>
          <a:lstStyle>
            <a:lvl1pPr algn="r">
              <a:defRPr sz="1200"/>
            </a:lvl1pPr>
          </a:lstStyle>
          <a:p>
            <a:pPr>
              <a:defRPr/>
            </a:pPr>
            <a:fld id="{18551B55-D8F2-4554-932F-6FD8AF4F6F00}" type="slidenum">
              <a:rPr lang="it-IT"/>
              <a:pPr>
                <a:defRPr/>
              </a:pPr>
              <a:t>‹N›</a:t>
            </a:fld>
            <a:endParaRPr lang="it-IT"/>
          </a:p>
        </p:txBody>
      </p:sp>
    </p:spTree>
    <p:extLst>
      <p:ext uri="{BB962C8B-B14F-4D97-AF65-F5344CB8AC3E}">
        <p14:creationId xmlns:p14="http://schemas.microsoft.com/office/powerpoint/2010/main" val="17710751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19413" cy="492125"/>
          </a:xfrm>
          <a:prstGeom prst="rect">
            <a:avLst/>
          </a:prstGeom>
        </p:spPr>
        <p:txBody>
          <a:bodyPr vert="horz" lIns="91440" tIns="45720" rIns="91440" bIns="45720" rtlCol="0"/>
          <a:lstStyle>
            <a:lvl1pPr algn="l" eaLnBrk="0" hangingPunct="0">
              <a:defRPr sz="1200">
                <a:latin typeface="Times"/>
                <a:cs typeface="+mn-cs"/>
              </a:defRPr>
            </a:lvl1pPr>
          </a:lstStyle>
          <a:p>
            <a:pPr>
              <a:defRPr/>
            </a:pPr>
            <a:endParaRPr lang="it-IT"/>
          </a:p>
        </p:txBody>
      </p:sp>
      <p:sp>
        <p:nvSpPr>
          <p:cNvPr id="3" name="Segnaposto data 2"/>
          <p:cNvSpPr>
            <a:spLocks noGrp="1"/>
          </p:cNvSpPr>
          <p:nvPr>
            <p:ph type="dt" idx="1"/>
          </p:nvPr>
        </p:nvSpPr>
        <p:spPr>
          <a:xfrm>
            <a:off x="3814763" y="0"/>
            <a:ext cx="2919412" cy="492125"/>
          </a:xfrm>
          <a:prstGeom prst="rect">
            <a:avLst/>
          </a:prstGeom>
        </p:spPr>
        <p:txBody>
          <a:bodyPr vert="horz" lIns="91440" tIns="45720" rIns="91440" bIns="45720" rtlCol="0"/>
          <a:lstStyle>
            <a:lvl1pPr algn="r" eaLnBrk="0" hangingPunct="0">
              <a:defRPr sz="1200">
                <a:latin typeface="Times"/>
                <a:cs typeface="+mn-cs"/>
              </a:defRPr>
            </a:lvl1pPr>
          </a:lstStyle>
          <a:p>
            <a:pPr>
              <a:defRPr/>
            </a:pPr>
            <a:fld id="{E0A17B2A-7840-478D-800D-47BEA6324C0C}" type="datetimeFigureOut">
              <a:rPr lang="it-IT"/>
              <a:pPr>
                <a:defRPr/>
              </a:pPr>
              <a:t>29/09/2012</a:t>
            </a:fld>
            <a:endParaRPr lang="it-IT"/>
          </a:p>
        </p:txBody>
      </p:sp>
      <p:sp>
        <p:nvSpPr>
          <p:cNvPr id="4" name="Segnaposto immagine diapositiva 3"/>
          <p:cNvSpPr>
            <a:spLocks noGrp="1" noRot="1" noChangeAspect="1"/>
          </p:cNvSpPr>
          <p:nvPr>
            <p:ph type="sldImg" idx="2"/>
          </p:nvPr>
        </p:nvSpPr>
        <p:spPr>
          <a:xfrm>
            <a:off x="904875" y="739775"/>
            <a:ext cx="4926013" cy="3695700"/>
          </a:xfrm>
          <a:prstGeom prst="rect">
            <a:avLst/>
          </a:prstGeom>
          <a:noFill/>
          <a:ln w="12700">
            <a:solidFill>
              <a:prstClr val="black"/>
            </a:solidFill>
          </a:ln>
        </p:spPr>
        <p:txBody>
          <a:bodyPr vert="horz" lIns="91440" tIns="45720" rIns="91440" bIns="45720" rtlCol="0" anchor="ctr"/>
          <a:lstStyle/>
          <a:p>
            <a:pPr lvl="0"/>
            <a:endParaRPr lang="it-IT" noProof="0" smtClean="0"/>
          </a:p>
        </p:txBody>
      </p:sp>
      <p:sp>
        <p:nvSpPr>
          <p:cNvPr id="5" name="Segnaposto note 4"/>
          <p:cNvSpPr>
            <a:spLocks noGrp="1"/>
          </p:cNvSpPr>
          <p:nvPr>
            <p:ph type="body" sz="quarter" idx="3"/>
          </p:nvPr>
        </p:nvSpPr>
        <p:spPr>
          <a:xfrm>
            <a:off x="673100" y="4681538"/>
            <a:ext cx="5389563" cy="4435475"/>
          </a:xfrm>
          <a:prstGeom prst="rect">
            <a:avLst/>
          </a:prstGeom>
        </p:spPr>
        <p:txBody>
          <a:bodyPr vert="horz" lIns="91440" tIns="45720" rIns="91440" bIns="45720" rtlCol="0">
            <a:normAutofit/>
          </a:bodyPr>
          <a:lstStyle/>
          <a:p>
            <a:pPr lvl="0"/>
            <a:r>
              <a:rPr lang="it-IT" noProof="0" smtClean="0"/>
              <a:t>Fare clic per modificare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p>
        </p:txBody>
      </p:sp>
      <p:sp>
        <p:nvSpPr>
          <p:cNvPr id="6" name="Segnaposto piè di pagina 5"/>
          <p:cNvSpPr>
            <a:spLocks noGrp="1"/>
          </p:cNvSpPr>
          <p:nvPr>
            <p:ph type="ftr" sz="quarter" idx="4"/>
          </p:nvPr>
        </p:nvSpPr>
        <p:spPr>
          <a:xfrm>
            <a:off x="0" y="9361488"/>
            <a:ext cx="2919413" cy="493712"/>
          </a:xfrm>
          <a:prstGeom prst="rect">
            <a:avLst/>
          </a:prstGeom>
        </p:spPr>
        <p:txBody>
          <a:bodyPr vert="horz" lIns="91440" tIns="45720" rIns="91440" bIns="45720" rtlCol="0" anchor="b"/>
          <a:lstStyle>
            <a:lvl1pPr algn="l" eaLnBrk="0" hangingPunct="0">
              <a:defRPr sz="1200">
                <a:latin typeface="Times"/>
                <a:cs typeface="+mn-cs"/>
              </a:defRPr>
            </a:lvl1pPr>
          </a:lstStyle>
          <a:p>
            <a:pPr>
              <a:defRPr/>
            </a:pPr>
            <a:endParaRPr lang="it-IT"/>
          </a:p>
        </p:txBody>
      </p:sp>
      <p:sp>
        <p:nvSpPr>
          <p:cNvPr id="7" name="Segnaposto numero diapositiva 6"/>
          <p:cNvSpPr>
            <a:spLocks noGrp="1"/>
          </p:cNvSpPr>
          <p:nvPr>
            <p:ph type="sldNum" sz="quarter" idx="5"/>
          </p:nvPr>
        </p:nvSpPr>
        <p:spPr>
          <a:xfrm>
            <a:off x="3814763" y="9361488"/>
            <a:ext cx="2919412" cy="493712"/>
          </a:xfrm>
          <a:prstGeom prst="rect">
            <a:avLst/>
          </a:prstGeom>
        </p:spPr>
        <p:txBody>
          <a:bodyPr vert="horz" lIns="91440" tIns="45720" rIns="91440" bIns="45720" rtlCol="0" anchor="b"/>
          <a:lstStyle>
            <a:lvl1pPr algn="r" eaLnBrk="0" hangingPunct="0">
              <a:defRPr sz="1200">
                <a:latin typeface="Times"/>
                <a:cs typeface="+mn-cs"/>
              </a:defRPr>
            </a:lvl1pPr>
          </a:lstStyle>
          <a:p>
            <a:pPr>
              <a:defRPr/>
            </a:pPr>
            <a:fld id="{8D03EFA4-8172-4EF3-8E2C-5073E73BE350}" type="slidenum">
              <a:rPr lang="it-IT"/>
              <a:pPr>
                <a:defRPr/>
              </a:pPr>
              <a:t>‹N›</a:t>
            </a:fld>
            <a:endParaRPr lang="it-IT"/>
          </a:p>
        </p:txBody>
      </p:sp>
    </p:spTree>
    <p:extLst>
      <p:ext uri="{BB962C8B-B14F-4D97-AF65-F5344CB8AC3E}">
        <p14:creationId xmlns:p14="http://schemas.microsoft.com/office/powerpoint/2010/main" val="1921878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p:cNvSpPr>
            <a:spLocks noGrp="1" noChangeArrowheads="1"/>
          </p:cNvSpPr>
          <p:nvPr>
            <p:ph type="sldNum" sz="quarter" idx="5"/>
          </p:nvPr>
        </p:nvSpPr>
        <p:spPr/>
        <p:txBody>
          <a:bodyPr/>
          <a:lstStyle/>
          <a:p>
            <a:pPr>
              <a:defRPr/>
            </a:pPr>
            <a:fld id="{28CDE972-BF5E-4EBB-A4C2-1B64D9FB41EB}" type="slidenum">
              <a:rPr lang="es-ES" smtClean="0">
                <a:latin typeface="Times" pitchFamily="18" charset="0"/>
              </a:rPr>
              <a:pPr>
                <a:defRPr/>
              </a:pPr>
              <a:t>18</a:t>
            </a:fld>
            <a:endParaRPr lang="es-ES" smtClean="0">
              <a:latin typeface="Times" pitchFamily="18" charset="0"/>
            </a:endParaRPr>
          </a:p>
        </p:txBody>
      </p:sp>
      <p:sp>
        <p:nvSpPr>
          <p:cNvPr id="1382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s-ES" smtClean="0">
              <a:latin typeface="Times"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a:spLocks noGrp="1" noChangeArrowheads="1"/>
          </p:cNvSpPr>
          <p:nvPr>
            <p:ph type="sldNum" sz="quarter" idx="5"/>
          </p:nvPr>
        </p:nvSpPr>
        <p:spPr/>
        <p:txBody>
          <a:bodyPr/>
          <a:lstStyle/>
          <a:p>
            <a:pPr>
              <a:defRPr/>
            </a:pPr>
            <a:fld id="{591CB7F9-0723-49D1-82D3-D65C5EA50E3C}" type="slidenum">
              <a:rPr lang="es-ES" smtClean="0">
                <a:latin typeface="Times" pitchFamily="18" charset="0"/>
              </a:rPr>
              <a:pPr>
                <a:defRPr/>
              </a:pPr>
              <a:t>20</a:t>
            </a:fld>
            <a:endParaRPr lang="es-ES" smtClean="0">
              <a:latin typeface="Times" pitchFamily="18" charset="0"/>
            </a:endParaRPr>
          </a:p>
        </p:txBody>
      </p:sp>
      <p:sp>
        <p:nvSpPr>
          <p:cNvPr id="1392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s-ES" smtClean="0">
              <a:latin typeface="Times"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a:spLocks noGrp="1" noChangeArrowheads="1"/>
          </p:cNvSpPr>
          <p:nvPr>
            <p:ph type="sldNum" sz="quarter" idx="5"/>
          </p:nvPr>
        </p:nvSpPr>
        <p:spPr>
          <a:noFill/>
        </p:spPr>
        <p:txBody>
          <a:bodyPr/>
          <a:lstStyle/>
          <a:p>
            <a:fld id="{DDF718FC-B64A-4E7D-BBF2-61119D40923F}" type="slidenum">
              <a:rPr lang="it-IT" smtClean="0">
                <a:solidFill>
                  <a:prstClr val="black"/>
                </a:solidFill>
              </a:rPr>
              <a:pPr/>
              <a:t>50</a:t>
            </a:fld>
            <a:endParaRPr lang="it-IT" smtClean="0">
              <a:solidFill>
                <a:prstClr val="black"/>
              </a:solidFill>
            </a:endParaRPr>
          </a:p>
        </p:txBody>
      </p:sp>
      <p:sp>
        <p:nvSpPr>
          <p:cNvPr id="186371" name="Rectangle 2"/>
          <p:cNvSpPr>
            <a:spLocks noGrp="1" noRot="1" noChangeAspect="1" noChangeArrowheads="1" noTextEdit="1"/>
          </p:cNvSpPr>
          <p:nvPr>
            <p:ph type="sldImg"/>
          </p:nvPr>
        </p:nvSpPr>
        <p:spPr>
          <a:ln/>
        </p:spPr>
      </p:sp>
      <p:sp>
        <p:nvSpPr>
          <p:cNvPr id="186372" name="Rectangle 3"/>
          <p:cNvSpPr>
            <a:spLocks noGrp="1" noChangeArrowheads="1"/>
          </p:cNvSpPr>
          <p:nvPr>
            <p:ph type="body" idx="1"/>
          </p:nvPr>
        </p:nvSpPr>
        <p:spPr>
          <a:noFill/>
          <a:ln/>
        </p:spPr>
        <p:txBody>
          <a:bodyPr/>
          <a:lstStyle/>
          <a:p>
            <a:pPr eaLnBrk="1" hangingPunct="1"/>
            <a:endParaRPr lang="it-IT" smtClean="0">
              <a:latin typeface="Times"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slideMaster" Target="../slideMasters/slideMaster17.xml"/><Relationship Id="rId5" Type="http://schemas.openxmlformats.org/officeDocument/2006/relationships/tags" Target="../tags/tag73.xml"/><Relationship Id="rId4" Type="http://schemas.openxmlformats.org/officeDocument/2006/relationships/tags" Target="../tags/tag72.xml"/></Relationships>
</file>

<file path=ppt/slideLayouts/_rels/slideLayout178.xml.rels><?xml version="1.0" encoding="UTF-8" standalone="yes"?>
<Relationships xmlns="http://schemas.openxmlformats.org/package/2006/relationships"><Relationship Id="rId3" Type="http://schemas.openxmlformats.org/officeDocument/2006/relationships/tags" Target="../tags/tag76.xml"/><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slideMaster" Target="../slideMasters/slideMaster17.xml"/><Relationship Id="rId5" Type="http://schemas.openxmlformats.org/officeDocument/2006/relationships/tags" Target="../tags/tag78.xml"/><Relationship Id="rId4" Type="http://schemas.openxmlformats.org/officeDocument/2006/relationships/tags" Target="../tags/tag77.xml"/></Relationships>
</file>

<file path=ppt/slideLayouts/_rels/slideLayout179.xml.rels><?xml version="1.0" encoding="UTF-8" standalone="yes"?>
<Relationships xmlns="http://schemas.openxmlformats.org/package/2006/relationships"><Relationship Id="rId3" Type="http://schemas.openxmlformats.org/officeDocument/2006/relationships/tags" Target="../tags/tag81.xml"/><Relationship Id="rId2" Type="http://schemas.openxmlformats.org/officeDocument/2006/relationships/tags" Target="../tags/tag80.xml"/><Relationship Id="rId1" Type="http://schemas.openxmlformats.org/officeDocument/2006/relationships/tags" Target="../tags/tag79.xml"/><Relationship Id="rId6" Type="http://schemas.openxmlformats.org/officeDocument/2006/relationships/slideMaster" Target="../slideMasters/slideMaster17.xml"/><Relationship Id="rId5" Type="http://schemas.openxmlformats.org/officeDocument/2006/relationships/tags" Target="../tags/tag83.xml"/><Relationship Id="rId4" Type="http://schemas.openxmlformats.org/officeDocument/2006/relationships/tags" Target="../tags/tag8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3" Type="http://schemas.openxmlformats.org/officeDocument/2006/relationships/tags" Target="../tags/tag86.xml"/><Relationship Id="rId7" Type="http://schemas.openxmlformats.org/officeDocument/2006/relationships/slideMaster" Target="../slideMasters/slideMaster17.xml"/><Relationship Id="rId2" Type="http://schemas.openxmlformats.org/officeDocument/2006/relationships/tags" Target="../tags/tag85.xml"/><Relationship Id="rId1" Type="http://schemas.openxmlformats.org/officeDocument/2006/relationships/tags" Target="../tags/tag84.xml"/><Relationship Id="rId6" Type="http://schemas.openxmlformats.org/officeDocument/2006/relationships/tags" Target="../tags/tag89.xml"/><Relationship Id="rId5" Type="http://schemas.openxmlformats.org/officeDocument/2006/relationships/tags" Target="../tags/tag88.xml"/><Relationship Id="rId4" Type="http://schemas.openxmlformats.org/officeDocument/2006/relationships/tags" Target="../tags/tag87.xml"/></Relationships>
</file>

<file path=ppt/slideLayouts/_rels/slideLayout181.xml.rels><?xml version="1.0" encoding="UTF-8" standalone="yes"?>
<Relationships xmlns="http://schemas.openxmlformats.org/package/2006/relationships"><Relationship Id="rId8" Type="http://schemas.openxmlformats.org/officeDocument/2006/relationships/tags" Target="../tags/tag97.xml"/><Relationship Id="rId3" Type="http://schemas.openxmlformats.org/officeDocument/2006/relationships/tags" Target="../tags/tag92.xml"/><Relationship Id="rId7" Type="http://schemas.openxmlformats.org/officeDocument/2006/relationships/tags" Target="../tags/tag96.xml"/><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tags" Target="../tags/tag95.xml"/><Relationship Id="rId5" Type="http://schemas.openxmlformats.org/officeDocument/2006/relationships/tags" Target="../tags/tag94.xml"/><Relationship Id="rId4" Type="http://schemas.openxmlformats.org/officeDocument/2006/relationships/tags" Target="../tags/tag93.xml"/><Relationship Id="rId9"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3" Type="http://schemas.openxmlformats.org/officeDocument/2006/relationships/tags" Target="../tags/tag100.xml"/><Relationship Id="rId2" Type="http://schemas.openxmlformats.org/officeDocument/2006/relationships/tags" Target="../tags/tag99.xml"/><Relationship Id="rId1" Type="http://schemas.openxmlformats.org/officeDocument/2006/relationships/tags" Target="../tags/tag98.xml"/><Relationship Id="rId5" Type="http://schemas.openxmlformats.org/officeDocument/2006/relationships/slideMaster" Target="../slideMasters/slideMaster17.xml"/><Relationship Id="rId4" Type="http://schemas.openxmlformats.org/officeDocument/2006/relationships/tags" Target="../tags/tag101.xml"/></Relationships>
</file>

<file path=ppt/slideLayouts/_rels/slideLayout183.xml.rels><?xml version="1.0" encoding="UTF-8" standalone="yes"?>
<Relationships xmlns="http://schemas.openxmlformats.org/package/2006/relationships"><Relationship Id="rId3" Type="http://schemas.openxmlformats.org/officeDocument/2006/relationships/tags" Target="../tags/tag104.xml"/><Relationship Id="rId2" Type="http://schemas.openxmlformats.org/officeDocument/2006/relationships/tags" Target="../tags/tag103.xml"/><Relationship Id="rId1" Type="http://schemas.openxmlformats.org/officeDocument/2006/relationships/tags" Target="../tags/tag102.xml"/><Relationship Id="rId4"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3" Type="http://schemas.openxmlformats.org/officeDocument/2006/relationships/tags" Target="../tags/tag107.xml"/><Relationship Id="rId7" Type="http://schemas.openxmlformats.org/officeDocument/2006/relationships/slideMaster" Target="../slideMasters/slideMaster17.xml"/><Relationship Id="rId2" Type="http://schemas.openxmlformats.org/officeDocument/2006/relationships/tags" Target="../tags/tag106.xml"/><Relationship Id="rId1" Type="http://schemas.openxmlformats.org/officeDocument/2006/relationships/tags" Target="../tags/tag105.xml"/><Relationship Id="rId6" Type="http://schemas.openxmlformats.org/officeDocument/2006/relationships/tags" Target="../tags/tag110.xml"/><Relationship Id="rId5" Type="http://schemas.openxmlformats.org/officeDocument/2006/relationships/tags" Target="../tags/tag109.xml"/><Relationship Id="rId4" Type="http://schemas.openxmlformats.org/officeDocument/2006/relationships/tags" Target="../tags/tag108.xml"/></Relationships>
</file>

<file path=ppt/slideLayouts/_rels/slideLayout185.xml.rels><?xml version="1.0" encoding="UTF-8" standalone="yes"?>
<Relationships xmlns="http://schemas.openxmlformats.org/package/2006/relationships"><Relationship Id="rId3" Type="http://schemas.openxmlformats.org/officeDocument/2006/relationships/tags" Target="../tags/tag113.xml"/><Relationship Id="rId7" Type="http://schemas.openxmlformats.org/officeDocument/2006/relationships/slideMaster" Target="../slideMasters/slideMaster17.xml"/><Relationship Id="rId2" Type="http://schemas.openxmlformats.org/officeDocument/2006/relationships/tags" Target="../tags/tag112.xml"/><Relationship Id="rId1" Type="http://schemas.openxmlformats.org/officeDocument/2006/relationships/tags" Target="../tags/tag111.xml"/><Relationship Id="rId6" Type="http://schemas.openxmlformats.org/officeDocument/2006/relationships/tags" Target="../tags/tag116.xml"/><Relationship Id="rId5" Type="http://schemas.openxmlformats.org/officeDocument/2006/relationships/tags" Target="../tags/tag115.xml"/><Relationship Id="rId4" Type="http://schemas.openxmlformats.org/officeDocument/2006/relationships/tags" Target="../tags/tag114.xml"/></Relationships>
</file>

<file path=ppt/slideLayouts/_rels/slideLayout186.xml.rels><?xml version="1.0" encoding="UTF-8" standalone="yes"?>
<Relationships xmlns="http://schemas.openxmlformats.org/package/2006/relationships"><Relationship Id="rId3" Type="http://schemas.openxmlformats.org/officeDocument/2006/relationships/tags" Target="../tags/tag119.xml"/><Relationship Id="rId2" Type="http://schemas.openxmlformats.org/officeDocument/2006/relationships/tags" Target="../tags/tag118.xml"/><Relationship Id="rId1" Type="http://schemas.openxmlformats.org/officeDocument/2006/relationships/tags" Target="../tags/tag117.xml"/><Relationship Id="rId6" Type="http://schemas.openxmlformats.org/officeDocument/2006/relationships/slideMaster" Target="../slideMasters/slideMaster17.xml"/><Relationship Id="rId5" Type="http://schemas.openxmlformats.org/officeDocument/2006/relationships/tags" Target="../tags/tag121.xml"/><Relationship Id="rId4" Type="http://schemas.openxmlformats.org/officeDocument/2006/relationships/tags" Target="../tags/tag120.xml"/></Relationships>
</file>

<file path=ppt/slideLayouts/_rels/slideLayout187.xml.rels><?xml version="1.0" encoding="UTF-8" standalone="yes"?>
<Relationships xmlns="http://schemas.openxmlformats.org/package/2006/relationships"><Relationship Id="rId3" Type="http://schemas.openxmlformats.org/officeDocument/2006/relationships/tags" Target="../tags/tag124.xml"/><Relationship Id="rId2" Type="http://schemas.openxmlformats.org/officeDocument/2006/relationships/tags" Target="../tags/tag123.xml"/><Relationship Id="rId1" Type="http://schemas.openxmlformats.org/officeDocument/2006/relationships/tags" Target="../tags/tag122.xml"/><Relationship Id="rId6" Type="http://schemas.openxmlformats.org/officeDocument/2006/relationships/slideMaster" Target="../slideMasters/slideMaster17.xml"/><Relationship Id="rId5" Type="http://schemas.openxmlformats.org/officeDocument/2006/relationships/tags" Target="../tags/tag126.xml"/><Relationship Id="rId4" Type="http://schemas.openxmlformats.org/officeDocument/2006/relationships/tags" Target="../tags/tag125.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slideMaster" Target="../slideMasters/slideMaster9.xml"/><Relationship Id="rId5" Type="http://schemas.openxmlformats.org/officeDocument/2006/relationships/tags" Target="../tags/tag10.xml"/><Relationship Id="rId4" Type="http://schemas.openxmlformats.org/officeDocument/2006/relationships/tags" Target="../tags/tag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slideMaster" Target="../slideMasters/slideMaster9.xml"/><Relationship Id="rId5" Type="http://schemas.openxmlformats.org/officeDocument/2006/relationships/tags" Target="../tags/tag15.xml"/><Relationship Id="rId4" Type="http://schemas.openxmlformats.org/officeDocument/2006/relationships/tags" Target="../tags/tag14.xml"/></Relationships>
</file>

<file path=ppt/slideLayouts/_rels/slideLayout91.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slideMaster" Target="../slideMasters/slideMaster9.xml"/><Relationship Id="rId5" Type="http://schemas.openxmlformats.org/officeDocument/2006/relationships/tags" Target="../tags/tag20.xml"/><Relationship Id="rId4" Type="http://schemas.openxmlformats.org/officeDocument/2006/relationships/tags" Target="../tags/tag19.xml"/></Relationships>
</file>

<file path=ppt/slideLayouts/_rels/slideLayout92.xml.rels><?xml version="1.0" encoding="UTF-8" standalone="yes"?>
<Relationships xmlns="http://schemas.openxmlformats.org/package/2006/relationships"><Relationship Id="rId3" Type="http://schemas.openxmlformats.org/officeDocument/2006/relationships/tags" Target="../tags/tag23.xml"/><Relationship Id="rId7" Type="http://schemas.openxmlformats.org/officeDocument/2006/relationships/slideMaster" Target="../slideMasters/slideMaster9.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s>
</file>

<file path=ppt/slideLayouts/_rels/slideLayout93.xml.rels><?xml version="1.0" encoding="UTF-8" standalone="yes"?>
<Relationships xmlns="http://schemas.openxmlformats.org/package/2006/relationships"><Relationship Id="rId8" Type="http://schemas.openxmlformats.org/officeDocument/2006/relationships/tags" Target="../tags/tag34.xml"/><Relationship Id="rId3" Type="http://schemas.openxmlformats.org/officeDocument/2006/relationships/tags" Target="../tags/tag29.xml"/><Relationship Id="rId7" Type="http://schemas.openxmlformats.org/officeDocument/2006/relationships/tags" Target="../tags/tag33.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tags" Target="../tags/tag32.xml"/><Relationship Id="rId5" Type="http://schemas.openxmlformats.org/officeDocument/2006/relationships/tags" Target="../tags/tag31.xml"/><Relationship Id="rId4" Type="http://schemas.openxmlformats.org/officeDocument/2006/relationships/tags" Target="../tags/tag30.xml"/><Relationship Id="rId9"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5" Type="http://schemas.openxmlformats.org/officeDocument/2006/relationships/slideMaster" Target="../slideMasters/slideMaster9.xml"/><Relationship Id="rId4" Type="http://schemas.openxmlformats.org/officeDocument/2006/relationships/tags" Target="../tags/tag38.xml"/></Relationships>
</file>

<file path=ppt/slideLayouts/_rels/slideLayout95.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 Id="rId4"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3" Type="http://schemas.openxmlformats.org/officeDocument/2006/relationships/tags" Target="../tags/tag44.xml"/><Relationship Id="rId7" Type="http://schemas.openxmlformats.org/officeDocument/2006/relationships/slideMaster" Target="../slideMasters/slideMaster9.xml"/><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s>
</file>

<file path=ppt/slideLayouts/_rels/slideLayout97.xml.rels><?xml version="1.0" encoding="UTF-8" standalone="yes"?>
<Relationships xmlns="http://schemas.openxmlformats.org/package/2006/relationships"><Relationship Id="rId3" Type="http://schemas.openxmlformats.org/officeDocument/2006/relationships/tags" Target="../tags/tag50.xml"/><Relationship Id="rId7" Type="http://schemas.openxmlformats.org/officeDocument/2006/relationships/slideMaster" Target="../slideMasters/slideMaster9.xml"/><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tags" Target="../tags/tag53.xml"/><Relationship Id="rId5" Type="http://schemas.openxmlformats.org/officeDocument/2006/relationships/tags" Target="../tags/tag52.xml"/><Relationship Id="rId4" Type="http://schemas.openxmlformats.org/officeDocument/2006/relationships/tags" Target="../tags/tag51.xml"/></Relationships>
</file>

<file path=ppt/slideLayouts/_rels/slideLayout98.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slideMaster" Target="../slideMasters/slideMaster9.xml"/><Relationship Id="rId5" Type="http://schemas.openxmlformats.org/officeDocument/2006/relationships/tags" Target="../tags/tag58.xml"/><Relationship Id="rId4" Type="http://schemas.openxmlformats.org/officeDocument/2006/relationships/tags" Target="../tags/tag57.xml"/></Relationships>
</file>

<file path=ppt/slideLayouts/_rels/slideLayout99.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slideMaster" Target="../slideMasters/slideMaster9.xml"/><Relationship Id="rId5" Type="http://schemas.openxmlformats.org/officeDocument/2006/relationships/tags" Target="../tags/tag63.xml"/><Relationship Id="rId4" Type="http://schemas.openxmlformats.org/officeDocument/2006/relationships/tags" Target="../tags/tag6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ca-ES"/>
          </a:p>
        </p:txBody>
      </p:sp>
      <p:sp>
        <p:nvSpPr>
          <p:cNvPr id="5" name="Rectangle 5"/>
          <p:cNvSpPr>
            <a:spLocks noGrp="1" noChangeArrowheads="1"/>
          </p:cNvSpPr>
          <p:nvPr>
            <p:ph type="ftr" sz="quarter" idx="11"/>
          </p:nvPr>
        </p:nvSpPr>
        <p:spPr>
          <a:ln/>
        </p:spPr>
        <p:txBody>
          <a:bodyPr/>
          <a:lstStyle>
            <a:lvl1pPr>
              <a:defRPr/>
            </a:lvl1pPr>
          </a:lstStyle>
          <a:p>
            <a:pPr>
              <a:defRPr/>
            </a:pPr>
            <a:endParaRPr lang="ca-ES"/>
          </a:p>
        </p:txBody>
      </p:sp>
      <p:sp>
        <p:nvSpPr>
          <p:cNvPr id="6" name="Rectangle 6"/>
          <p:cNvSpPr>
            <a:spLocks noGrp="1" noChangeArrowheads="1"/>
          </p:cNvSpPr>
          <p:nvPr>
            <p:ph type="sldNum" sz="quarter" idx="12"/>
          </p:nvPr>
        </p:nvSpPr>
        <p:spPr>
          <a:ln/>
        </p:spPr>
        <p:txBody>
          <a:bodyPr/>
          <a:lstStyle>
            <a:lvl1pPr>
              <a:defRPr/>
            </a:lvl1pPr>
          </a:lstStyle>
          <a:p>
            <a:pPr>
              <a:defRPr/>
            </a:pPr>
            <a:fld id="{CBE90974-D4E0-434C-A7C9-63BFE3371267}" type="slidenum">
              <a:rPr lang="ca-ES"/>
              <a:pPr>
                <a:defRPr/>
              </a:pPr>
              <a:t>‹N›</a:t>
            </a:fld>
            <a:endParaRPr lang="ca-ES"/>
          </a:p>
        </p:txBody>
      </p:sp>
    </p:spTree>
    <p:extLst>
      <p:ext uri="{BB962C8B-B14F-4D97-AF65-F5344CB8AC3E}">
        <p14:creationId xmlns:p14="http://schemas.microsoft.com/office/powerpoint/2010/main" val="31885708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ca-ES"/>
          </a:p>
        </p:txBody>
      </p:sp>
      <p:sp>
        <p:nvSpPr>
          <p:cNvPr id="5" name="Rectangle 5"/>
          <p:cNvSpPr>
            <a:spLocks noGrp="1" noChangeArrowheads="1"/>
          </p:cNvSpPr>
          <p:nvPr>
            <p:ph type="ftr" sz="quarter" idx="11"/>
          </p:nvPr>
        </p:nvSpPr>
        <p:spPr>
          <a:ln/>
        </p:spPr>
        <p:txBody>
          <a:bodyPr/>
          <a:lstStyle>
            <a:lvl1pPr>
              <a:defRPr/>
            </a:lvl1pPr>
          </a:lstStyle>
          <a:p>
            <a:pPr>
              <a:defRPr/>
            </a:pPr>
            <a:endParaRPr lang="ca-ES"/>
          </a:p>
        </p:txBody>
      </p:sp>
      <p:sp>
        <p:nvSpPr>
          <p:cNvPr id="6" name="Rectangle 6"/>
          <p:cNvSpPr>
            <a:spLocks noGrp="1" noChangeArrowheads="1"/>
          </p:cNvSpPr>
          <p:nvPr>
            <p:ph type="sldNum" sz="quarter" idx="12"/>
          </p:nvPr>
        </p:nvSpPr>
        <p:spPr>
          <a:ln/>
        </p:spPr>
        <p:txBody>
          <a:bodyPr/>
          <a:lstStyle>
            <a:lvl1pPr>
              <a:defRPr/>
            </a:lvl1pPr>
          </a:lstStyle>
          <a:p>
            <a:pPr>
              <a:defRPr/>
            </a:pPr>
            <a:fld id="{AC7FB6AD-CA89-4C1D-813F-CB978851E0FA}" type="slidenum">
              <a:rPr lang="ca-ES"/>
              <a:pPr>
                <a:defRPr/>
              </a:pPr>
              <a:t>‹N›</a:t>
            </a:fld>
            <a:endParaRPr lang="ca-ES"/>
          </a:p>
        </p:txBody>
      </p:sp>
    </p:spTree>
    <p:extLst>
      <p:ext uri="{BB962C8B-B14F-4D97-AF65-F5344CB8AC3E}">
        <p14:creationId xmlns:p14="http://schemas.microsoft.com/office/powerpoint/2010/main" val="271826523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dirty="0">
              <a:solidFill>
                <a:prstClr val="white"/>
              </a:solidFill>
            </a:endParaRPr>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28E80666-FB37-4B36-9149-507F3B0178E3}" type="datetimeFigureOut">
              <a:rPr lang="en-US" smtClean="0">
                <a:solidFill>
                  <a:prstClr val="black">
                    <a:lumMod val="50000"/>
                    <a:lumOff val="50000"/>
                  </a:prstClr>
                </a:solidFill>
              </a:rPr>
              <a:pPr/>
              <a:t>9/29/2012</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D7E63A33-8271-4DD0-9C48-789913D7C115}" type="slidenum">
              <a:rPr lang="en-US" smtClean="0">
                <a:solidFill>
                  <a:prstClr val="black">
                    <a:lumMod val="50000"/>
                    <a:lumOff val="50000"/>
                  </a:prstClr>
                </a:solidFill>
              </a:rPr>
              <a:pPr/>
              <a:t>‹N›</a:t>
            </a:fld>
            <a:endParaRPr lang="en-US">
              <a:solidFill>
                <a:prstClr val="black">
                  <a:lumMod val="50000"/>
                  <a:lumOff val="50000"/>
                </a:prstClr>
              </a:solidFill>
            </a:endParaRP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it-IT" smtClean="0"/>
              <a:t>Fare clic per modificare lo stile del titolo</a:t>
            </a:r>
            <a:endParaRPr lang="en-US" dirty="0"/>
          </a:p>
        </p:txBody>
      </p:sp>
    </p:spTree>
    <p:extLst>
      <p:ext uri="{BB962C8B-B14F-4D97-AF65-F5344CB8AC3E}">
        <p14:creationId xmlns:p14="http://schemas.microsoft.com/office/powerpoint/2010/main" val="3585902392"/>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8E80666-FB37-4B36-9149-507F3B0178E3}" type="datetimeFigureOut">
              <a:rPr lang="en-US" smtClean="0">
                <a:solidFill>
                  <a:prstClr val="black">
                    <a:lumMod val="50000"/>
                    <a:lumOff val="50000"/>
                  </a:prstClr>
                </a:solidFill>
              </a:rPr>
              <a:pPr/>
              <a:t>9/29/2012</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D7E63A33-8271-4DD0-9C48-789913D7C115}" type="slidenum">
              <a:rPr lang="en-US" smtClean="0">
                <a:solidFill>
                  <a:prstClr val="black">
                    <a:lumMod val="50000"/>
                    <a:lumOff val="50000"/>
                  </a:prstClr>
                </a:solidFill>
              </a:rPr>
              <a:pPr/>
              <a:t>‹N›</a:t>
            </a:fld>
            <a:endParaRPr lang="en-US">
              <a:solidFill>
                <a:prstClr val="black">
                  <a:lumMod val="50000"/>
                  <a:lumOff val="50000"/>
                </a:prstClr>
              </a:solidFill>
            </a:endParaRPr>
          </a:p>
        </p:txBody>
      </p:sp>
      <p:sp>
        <p:nvSpPr>
          <p:cNvPr id="8" name="Title 7"/>
          <p:cNvSpPr>
            <a:spLocks noGrp="1"/>
          </p:cNvSpPr>
          <p:nvPr>
            <p:ph type="title"/>
          </p:nvPr>
        </p:nvSpPr>
        <p:spPr/>
        <p:txBody>
          <a:bodyPr/>
          <a:lstStyle/>
          <a:p>
            <a:r>
              <a:rPr lang="it-IT" smtClean="0"/>
              <a:t>Fare clic per modificare lo stile del titolo</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Tree>
    <p:extLst>
      <p:ext uri="{BB962C8B-B14F-4D97-AF65-F5344CB8AC3E}">
        <p14:creationId xmlns:p14="http://schemas.microsoft.com/office/powerpoint/2010/main" val="1750132987"/>
      </p:ext>
    </p:extLst>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dirty="0">
              <a:solidFill>
                <a:prstClr val="white"/>
              </a:solidFill>
            </a:endParaRPr>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28E80666-FB37-4B36-9149-507F3B0178E3}" type="datetimeFigureOut">
              <a:rPr lang="en-US" smtClean="0">
                <a:solidFill>
                  <a:prstClr val="black">
                    <a:lumMod val="50000"/>
                    <a:lumOff val="50000"/>
                  </a:prstClr>
                </a:solidFill>
              </a:rPr>
              <a:pPr/>
              <a:t>9/29/2012</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D7E63A33-8271-4DD0-9C48-789913D7C115}" type="slidenum">
              <a:rPr lang="en-US" smtClean="0">
                <a:solidFill>
                  <a:prstClr val="black">
                    <a:lumMod val="50000"/>
                    <a:lumOff val="50000"/>
                  </a:prstClr>
                </a:solidFill>
              </a:rPr>
              <a:pPr/>
              <a:t>‹N›</a:t>
            </a:fld>
            <a:endParaRPr lang="en-US">
              <a:solidFill>
                <a:prstClr val="black">
                  <a:lumMod val="50000"/>
                  <a:lumOff val="50000"/>
                </a:prstClr>
              </a:solidFill>
            </a:endParaRPr>
          </a:p>
        </p:txBody>
      </p:sp>
    </p:spTree>
    <p:extLst>
      <p:ext uri="{BB962C8B-B14F-4D97-AF65-F5344CB8AC3E}">
        <p14:creationId xmlns:p14="http://schemas.microsoft.com/office/powerpoint/2010/main" val="3466543234"/>
      </p:ext>
    </p:extLst>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8E80666-FB37-4B36-9149-507F3B0178E3}" type="datetimeFigureOut">
              <a:rPr lang="en-US" smtClean="0">
                <a:solidFill>
                  <a:prstClr val="black">
                    <a:lumMod val="50000"/>
                    <a:lumOff val="50000"/>
                  </a:prstClr>
                </a:solidFill>
              </a:rPr>
              <a:pPr/>
              <a:t>9/29/2012</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D7E63A33-8271-4DD0-9C48-789913D7C115}" type="slidenum">
              <a:rPr lang="en-US" smtClean="0">
                <a:solidFill>
                  <a:prstClr val="black">
                    <a:lumMod val="50000"/>
                    <a:lumOff val="50000"/>
                  </a:prstClr>
                </a:solidFill>
              </a:rPr>
              <a:pPr/>
              <a:t>‹N›</a:t>
            </a:fld>
            <a:endParaRPr lang="en-US">
              <a:solidFill>
                <a:prstClr val="black">
                  <a:lumMod val="50000"/>
                  <a:lumOff val="50000"/>
                </a:prstClr>
              </a:solidFill>
            </a:endParaRPr>
          </a:p>
        </p:txBody>
      </p:sp>
      <p:sp>
        <p:nvSpPr>
          <p:cNvPr id="8" name="Title 7"/>
          <p:cNvSpPr>
            <a:spLocks noGrp="1"/>
          </p:cNvSpPr>
          <p:nvPr>
            <p:ph type="title"/>
          </p:nvPr>
        </p:nvSpPr>
        <p:spPr/>
        <p:txBody>
          <a:bodyPr/>
          <a:lstStyle/>
          <a:p>
            <a:r>
              <a:rPr lang="it-IT" smtClean="0"/>
              <a:t>Fare clic per modificare lo stile del titolo</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Tree>
    <p:extLst>
      <p:ext uri="{BB962C8B-B14F-4D97-AF65-F5344CB8AC3E}">
        <p14:creationId xmlns:p14="http://schemas.microsoft.com/office/powerpoint/2010/main" val="1925744439"/>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it-IT" smtClean="0"/>
              <a:t>Fare clic per modificare stili del testo dello schema</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28E80666-FB37-4B36-9149-507F3B0178E3}" type="datetimeFigureOut">
              <a:rPr lang="en-US" smtClean="0">
                <a:solidFill>
                  <a:prstClr val="black">
                    <a:lumMod val="50000"/>
                    <a:lumOff val="50000"/>
                  </a:prstClr>
                </a:solidFill>
              </a:rPr>
              <a:pPr/>
              <a:t>9/29/2012</a:t>
            </a:fld>
            <a:endParaRPr lang="en-US">
              <a:solidFill>
                <a:prstClr val="black">
                  <a:lumMod val="50000"/>
                  <a:lumOff val="50000"/>
                </a:prstClr>
              </a:solidFill>
            </a:endParaRPr>
          </a:p>
        </p:txBody>
      </p:sp>
      <p:sp>
        <p:nvSpPr>
          <p:cNvPr id="8" name="Footer Placeholder 7"/>
          <p:cNvSpPr>
            <a:spLocks noGrp="1"/>
          </p:cNvSpPr>
          <p:nvPr>
            <p:ph type="ftr" sz="quarter" idx="11"/>
          </p:nvPr>
        </p:nvSpPr>
        <p:spPr/>
        <p:txBody>
          <a:bodyPr/>
          <a:lstStyle/>
          <a:p>
            <a:endParaRPr lang="en-US">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fld id="{D7E63A33-8271-4DD0-9C48-789913D7C115}" type="slidenum">
              <a:rPr lang="en-US" smtClean="0">
                <a:solidFill>
                  <a:prstClr val="black">
                    <a:lumMod val="50000"/>
                    <a:lumOff val="50000"/>
                  </a:prstClr>
                </a:solidFill>
              </a:rPr>
              <a:pPr/>
              <a:t>‹N›</a:t>
            </a:fld>
            <a:endParaRPr lang="en-US">
              <a:solidFill>
                <a:prstClr val="black">
                  <a:lumMod val="50000"/>
                  <a:lumOff val="50000"/>
                </a:prstClr>
              </a:solidFill>
            </a:endParaRPr>
          </a:p>
        </p:txBody>
      </p:sp>
      <p:sp>
        <p:nvSpPr>
          <p:cNvPr id="10" name="Title 9"/>
          <p:cNvSpPr>
            <a:spLocks noGrp="1"/>
          </p:cNvSpPr>
          <p:nvPr>
            <p:ph type="title"/>
          </p:nvPr>
        </p:nvSpPr>
        <p:spPr/>
        <p:txBody>
          <a:bodyPr/>
          <a:lstStyle/>
          <a:p>
            <a:r>
              <a:rPr lang="it-IT" smtClean="0"/>
              <a:t>Fare clic per modificare lo stile del titolo</a:t>
            </a:r>
            <a:endParaRPr lang="en-US" dirty="0"/>
          </a:p>
        </p:txBody>
      </p:sp>
    </p:spTree>
    <p:extLst>
      <p:ext uri="{BB962C8B-B14F-4D97-AF65-F5344CB8AC3E}">
        <p14:creationId xmlns:p14="http://schemas.microsoft.com/office/powerpoint/2010/main" val="2741317163"/>
      </p:ext>
    </p:extLst>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Date Placeholder 2"/>
          <p:cNvSpPr>
            <a:spLocks noGrp="1"/>
          </p:cNvSpPr>
          <p:nvPr>
            <p:ph type="dt" sz="half" idx="10"/>
          </p:nvPr>
        </p:nvSpPr>
        <p:spPr/>
        <p:txBody>
          <a:bodyPr/>
          <a:lstStyle/>
          <a:p>
            <a:fld id="{28E80666-FB37-4B36-9149-507F3B0178E3}" type="datetimeFigureOut">
              <a:rPr lang="en-US" smtClean="0">
                <a:solidFill>
                  <a:prstClr val="black">
                    <a:lumMod val="50000"/>
                    <a:lumOff val="50000"/>
                  </a:prstClr>
                </a:solidFill>
              </a:rPr>
              <a:pPr/>
              <a:t>9/29/2012</a:t>
            </a:fld>
            <a:endParaRPr lang="en-US">
              <a:solidFill>
                <a:prstClr val="black">
                  <a:lumMod val="50000"/>
                  <a:lumOff val="50000"/>
                </a:prstClr>
              </a:solidFill>
            </a:endParaRPr>
          </a:p>
        </p:txBody>
      </p:sp>
      <p:sp>
        <p:nvSpPr>
          <p:cNvPr id="4" name="Footer Placeholder 3"/>
          <p:cNvSpPr>
            <a:spLocks noGrp="1"/>
          </p:cNvSpPr>
          <p:nvPr>
            <p:ph type="ftr" sz="quarter" idx="11"/>
          </p:nvPr>
        </p:nvSpPr>
        <p:spPr/>
        <p:txBody>
          <a:bodyPr/>
          <a:lstStyle/>
          <a:p>
            <a:endParaRPr lang="en-US">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fld id="{D7E63A33-8271-4DD0-9C48-789913D7C115}" type="slidenum">
              <a:rPr lang="en-US" smtClean="0">
                <a:solidFill>
                  <a:prstClr val="black">
                    <a:lumMod val="50000"/>
                    <a:lumOff val="50000"/>
                  </a:prstClr>
                </a:solidFill>
              </a:rPr>
              <a:pPr/>
              <a:t>‹N›</a:t>
            </a:fld>
            <a:endParaRPr lang="en-US">
              <a:solidFill>
                <a:prstClr val="black">
                  <a:lumMod val="50000"/>
                  <a:lumOff val="50000"/>
                </a:prstClr>
              </a:solidFill>
            </a:endParaRPr>
          </a:p>
        </p:txBody>
      </p:sp>
    </p:spTree>
    <p:extLst>
      <p:ext uri="{BB962C8B-B14F-4D97-AF65-F5344CB8AC3E}">
        <p14:creationId xmlns:p14="http://schemas.microsoft.com/office/powerpoint/2010/main" val="3757811806"/>
      </p:ext>
    </p:extLst>
  </p:cSld>
  <p:clrMapOvr>
    <a:masterClrMapping/>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E80666-FB37-4B36-9149-507F3B0178E3}" type="datetimeFigureOut">
              <a:rPr lang="en-US" smtClean="0">
                <a:solidFill>
                  <a:prstClr val="black">
                    <a:lumMod val="50000"/>
                    <a:lumOff val="50000"/>
                  </a:prstClr>
                </a:solidFill>
              </a:rPr>
              <a:pPr/>
              <a:t>9/29/2012</a:t>
            </a:fld>
            <a:endParaRPr lang="en-US">
              <a:solidFill>
                <a:prstClr val="black">
                  <a:lumMod val="50000"/>
                  <a:lumOff val="50000"/>
                </a:prstClr>
              </a:solidFill>
            </a:endParaRPr>
          </a:p>
        </p:txBody>
      </p:sp>
      <p:sp>
        <p:nvSpPr>
          <p:cNvPr id="3" name="Footer Placeholder 2"/>
          <p:cNvSpPr>
            <a:spLocks noGrp="1"/>
          </p:cNvSpPr>
          <p:nvPr>
            <p:ph type="ftr" sz="quarter" idx="11"/>
          </p:nvPr>
        </p:nvSpPr>
        <p:spPr/>
        <p:txBody>
          <a:bodyPr/>
          <a:lstStyle/>
          <a:p>
            <a:endParaRPr lang="en-US">
              <a:solidFill>
                <a:prstClr val="black">
                  <a:lumMod val="50000"/>
                  <a:lumOff val="50000"/>
                </a:prstClr>
              </a:solidFill>
            </a:endParaRPr>
          </a:p>
        </p:txBody>
      </p:sp>
      <p:sp>
        <p:nvSpPr>
          <p:cNvPr id="4" name="Slide Number Placeholder 3"/>
          <p:cNvSpPr>
            <a:spLocks noGrp="1"/>
          </p:cNvSpPr>
          <p:nvPr>
            <p:ph type="sldNum" sz="quarter" idx="12"/>
          </p:nvPr>
        </p:nvSpPr>
        <p:spPr/>
        <p:txBody>
          <a:bodyPr/>
          <a:lstStyle/>
          <a:p>
            <a:fld id="{D7E63A33-8271-4DD0-9C48-789913D7C115}" type="slidenum">
              <a:rPr lang="en-US" smtClean="0">
                <a:solidFill>
                  <a:prstClr val="black">
                    <a:lumMod val="50000"/>
                    <a:lumOff val="50000"/>
                  </a:prstClr>
                </a:solidFill>
              </a:rPr>
              <a:pPr/>
              <a:t>‹N›</a:t>
            </a:fld>
            <a:endParaRPr lang="en-US">
              <a:solidFill>
                <a:prstClr val="black">
                  <a:lumMod val="50000"/>
                  <a:lumOff val="50000"/>
                </a:prstClr>
              </a:solidFill>
            </a:endParaRPr>
          </a:p>
        </p:txBody>
      </p:sp>
    </p:spTree>
    <p:extLst>
      <p:ext uri="{BB962C8B-B14F-4D97-AF65-F5344CB8AC3E}">
        <p14:creationId xmlns:p14="http://schemas.microsoft.com/office/powerpoint/2010/main" val="1771379734"/>
      </p:ext>
    </p:extLst>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it-IT" smtClean="0"/>
              <a:t>Fare clic per modificare lo stile del titolo</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28E80666-FB37-4B36-9149-507F3B0178E3}" type="datetimeFigureOut">
              <a:rPr lang="en-US" smtClean="0">
                <a:solidFill>
                  <a:prstClr val="black">
                    <a:lumMod val="50000"/>
                    <a:lumOff val="50000"/>
                  </a:prstClr>
                </a:solidFill>
              </a:rPr>
              <a:pPr/>
              <a:t>9/29/2012</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D7E63A33-8271-4DD0-9C48-789913D7C115}" type="slidenum">
              <a:rPr lang="en-US" smtClean="0">
                <a:solidFill>
                  <a:prstClr val="black">
                    <a:lumMod val="50000"/>
                    <a:lumOff val="50000"/>
                  </a:prstClr>
                </a:solidFill>
              </a:rPr>
              <a:pPr/>
              <a:t>‹N›</a:t>
            </a:fld>
            <a:endParaRPr lang="en-US">
              <a:solidFill>
                <a:prstClr val="black">
                  <a:lumMod val="50000"/>
                  <a:lumOff val="50000"/>
                </a:prstClr>
              </a:solidFill>
            </a:endParaRPr>
          </a:p>
        </p:txBody>
      </p:sp>
    </p:spTree>
    <p:extLst>
      <p:ext uri="{BB962C8B-B14F-4D97-AF65-F5344CB8AC3E}">
        <p14:creationId xmlns:p14="http://schemas.microsoft.com/office/powerpoint/2010/main" val="7236042"/>
      </p:ext>
    </p:extLst>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dirty="0">
              <a:solidFill>
                <a:prstClr val="white"/>
              </a:solidFill>
            </a:endParaRPr>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28E80666-FB37-4B36-9149-507F3B0178E3}" type="datetimeFigureOut">
              <a:rPr lang="en-US" smtClean="0">
                <a:solidFill>
                  <a:prstClr val="black">
                    <a:lumMod val="50000"/>
                    <a:lumOff val="50000"/>
                  </a:prstClr>
                </a:solidFill>
              </a:rPr>
              <a:pPr/>
              <a:t>9/29/2012</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D7E63A33-8271-4DD0-9C48-789913D7C115}" type="slidenum">
              <a:rPr lang="en-US" smtClean="0">
                <a:solidFill>
                  <a:prstClr val="black">
                    <a:lumMod val="50000"/>
                    <a:lumOff val="50000"/>
                  </a:prstClr>
                </a:solidFill>
              </a:rPr>
              <a:pPr/>
              <a:t>‹N›</a:t>
            </a:fld>
            <a:endParaRPr lang="en-US">
              <a:solidFill>
                <a:prstClr val="black">
                  <a:lumMod val="50000"/>
                  <a:lumOff val="50000"/>
                </a:prstClr>
              </a:solidFill>
            </a:endParaRP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it-IT" smtClean="0"/>
              <a:t>Fare clic per modificare lo stile del titolo</a:t>
            </a:r>
            <a:endParaRPr lang="en-US" dirty="0"/>
          </a:p>
        </p:txBody>
      </p:sp>
    </p:spTree>
    <p:extLst>
      <p:ext uri="{BB962C8B-B14F-4D97-AF65-F5344CB8AC3E}">
        <p14:creationId xmlns:p14="http://schemas.microsoft.com/office/powerpoint/2010/main" val="1362064101"/>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28E80666-FB37-4B36-9149-507F3B0178E3}" type="datetimeFigureOut">
              <a:rPr lang="en-US" smtClean="0">
                <a:solidFill>
                  <a:prstClr val="black">
                    <a:lumMod val="50000"/>
                    <a:lumOff val="50000"/>
                  </a:prstClr>
                </a:solidFill>
              </a:rPr>
              <a:pPr/>
              <a:t>9/29/2012</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D7E63A33-8271-4DD0-9C48-789913D7C115}" type="slidenum">
              <a:rPr lang="en-US" smtClean="0">
                <a:solidFill>
                  <a:prstClr val="black">
                    <a:lumMod val="50000"/>
                    <a:lumOff val="50000"/>
                  </a:prstClr>
                </a:solidFill>
              </a:rPr>
              <a:pPr/>
              <a:t>‹N›</a:t>
            </a:fld>
            <a:endParaRPr lang="en-US">
              <a:solidFill>
                <a:prstClr val="black">
                  <a:lumMod val="50000"/>
                  <a:lumOff val="50000"/>
                </a:prstClr>
              </a:solidFill>
            </a:endParaRPr>
          </a:p>
        </p:txBody>
      </p:sp>
    </p:spTree>
    <p:extLst>
      <p:ext uri="{BB962C8B-B14F-4D97-AF65-F5344CB8AC3E}">
        <p14:creationId xmlns:p14="http://schemas.microsoft.com/office/powerpoint/2010/main" val="258993711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609600"/>
            <a:ext cx="1943100" cy="54864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85800" y="609600"/>
            <a:ext cx="5676900" cy="54864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ca-ES"/>
          </a:p>
        </p:txBody>
      </p:sp>
      <p:sp>
        <p:nvSpPr>
          <p:cNvPr id="5" name="Rectangle 5"/>
          <p:cNvSpPr>
            <a:spLocks noGrp="1" noChangeArrowheads="1"/>
          </p:cNvSpPr>
          <p:nvPr>
            <p:ph type="ftr" sz="quarter" idx="11"/>
          </p:nvPr>
        </p:nvSpPr>
        <p:spPr>
          <a:ln/>
        </p:spPr>
        <p:txBody>
          <a:bodyPr/>
          <a:lstStyle>
            <a:lvl1pPr>
              <a:defRPr/>
            </a:lvl1pPr>
          </a:lstStyle>
          <a:p>
            <a:pPr>
              <a:defRPr/>
            </a:pPr>
            <a:endParaRPr lang="ca-ES"/>
          </a:p>
        </p:txBody>
      </p:sp>
      <p:sp>
        <p:nvSpPr>
          <p:cNvPr id="6" name="Rectangle 6"/>
          <p:cNvSpPr>
            <a:spLocks noGrp="1" noChangeArrowheads="1"/>
          </p:cNvSpPr>
          <p:nvPr>
            <p:ph type="sldNum" sz="quarter" idx="12"/>
          </p:nvPr>
        </p:nvSpPr>
        <p:spPr>
          <a:ln/>
        </p:spPr>
        <p:txBody>
          <a:bodyPr/>
          <a:lstStyle>
            <a:lvl1pPr>
              <a:defRPr/>
            </a:lvl1pPr>
          </a:lstStyle>
          <a:p>
            <a:pPr>
              <a:defRPr/>
            </a:pPr>
            <a:fld id="{C42FFD2D-2EB2-4760-BABD-814B833FB215}" type="slidenum">
              <a:rPr lang="ca-ES"/>
              <a:pPr>
                <a:defRPr/>
              </a:pPr>
              <a:t>‹N›</a:t>
            </a:fld>
            <a:endParaRPr lang="ca-ES"/>
          </a:p>
        </p:txBody>
      </p:sp>
    </p:spTree>
    <p:extLst>
      <p:ext uri="{BB962C8B-B14F-4D97-AF65-F5344CB8AC3E}">
        <p14:creationId xmlns:p14="http://schemas.microsoft.com/office/powerpoint/2010/main" val="22266948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it-IT" smtClean="0"/>
              <a:t>Fare clic per modificare lo stile del titolo</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28E80666-FB37-4B36-9149-507F3B0178E3}" type="datetimeFigureOut">
              <a:rPr lang="en-US" smtClean="0">
                <a:solidFill>
                  <a:prstClr val="black">
                    <a:lumMod val="50000"/>
                    <a:lumOff val="50000"/>
                  </a:prstClr>
                </a:solidFill>
              </a:rPr>
              <a:pPr/>
              <a:t>9/29/2012</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D7E63A33-8271-4DD0-9C48-789913D7C115}" type="slidenum">
              <a:rPr lang="en-US" smtClean="0">
                <a:solidFill>
                  <a:prstClr val="black">
                    <a:lumMod val="50000"/>
                    <a:lumOff val="50000"/>
                  </a:prstClr>
                </a:solidFill>
              </a:rPr>
              <a:pPr/>
              <a:t>‹N›</a:t>
            </a:fld>
            <a:endParaRPr lang="en-US">
              <a:solidFill>
                <a:prstClr val="black">
                  <a:lumMod val="50000"/>
                  <a:lumOff val="50000"/>
                </a:prstClr>
              </a:solidFill>
            </a:endParaRPr>
          </a:p>
        </p:txBody>
      </p:sp>
    </p:spTree>
    <p:extLst>
      <p:ext uri="{BB962C8B-B14F-4D97-AF65-F5344CB8AC3E}">
        <p14:creationId xmlns:p14="http://schemas.microsoft.com/office/powerpoint/2010/main" val="1117674607"/>
      </p:ext>
    </p:extLst>
  </p:cSld>
  <p:clrMapOvr>
    <a:masterClrMapping/>
  </p:clrMapOvr>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ca-ES"/>
          </a:p>
        </p:txBody>
      </p:sp>
      <p:sp>
        <p:nvSpPr>
          <p:cNvPr id="5" name="Rectangle 5"/>
          <p:cNvSpPr>
            <a:spLocks noGrp="1" noChangeArrowheads="1"/>
          </p:cNvSpPr>
          <p:nvPr>
            <p:ph type="ftr" sz="quarter" idx="11"/>
          </p:nvPr>
        </p:nvSpPr>
        <p:spPr>
          <a:ln/>
        </p:spPr>
        <p:txBody>
          <a:bodyPr/>
          <a:lstStyle>
            <a:lvl1pPr>
              <a:defRPr/>
            </a:lvl1pPr>
          </a:lstStyle>
          <a:p>
            <a:pPr>
              <a:defRPr/>
            </a:pPr>
            <a:endParaRPr lang="ca-ES"/>
          </a:p>
        </p:txBody>
      </p:sp>
      <p:sp>
        <p:nvSpPr>
          <p:cNvPr id="6" name="Rectangle 6"/>
          <p:cNvSpPr>
            <a:spLocks noGrp="1" noChangeArrowheads="1"/>
          </p:cNvSpPr>
          <p:nvPr>
            <p:ph type="sldNum" sz="quarter" idx="12"/>
          </p:nvPr>
        </p:nvSpPr>
        <p:spPr>
          <a:ln/>
        </p:spPr>
        <p:txBody>
          <a:bodyPr/>
          <a:lstStyle>
            <a:lvl1pPr>
              <a:defRPr/>
            </a:lvl1pPr>
          </a:lstStyle>
          <a:p>
            <a:pPr>
              <a:defRPr/>
            </a:pPr>
            <a:fld id="{7A1A77F4-940D-4D34-A2A9-A2199555C913}" type="slidenum">
              <a:rPr lang="ca-ES"/>
              <a:pPr>
                <a:defRPr/>
              </a:pPr>
              <a:t>‹N›</a:t>
            </a:fld>
            <a:endParaRPr lang="ca-ES"/>
          </a:p>
        </p:txBody>
      </p:sp>
    </p:spTree>
    <p:extLst>
      <p:ext uri="{BB962C8B-B14F-4D97-AF65-F5344CB8AC3E}">
        <p14:creationId xmlns:p14="http://schemas.microsoft.com/office/powerpoint/2010/main" val="89272651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ca-ES"/>
          </a:p>
        </p:txBody>
      </p:sp>
      <p:sp>
        <p:nvSpPr>
          <p:cNvPr id="5" name="Rectangle 5"/>
          <p:cNvSpPr>
            <a:spLocks noGrp="1" noChangeArrowheads="1"/>
          </p:cNvSpPr>
          <p:nvPr>
            <p:ph type="ftr" sz="quarter" idx="11"/>
          </p:nvPr>
        </p:nvSpPr>
        <p:spPr>
          <a:ln/>
        </p:spPr>
        <p:txBody>
          <a:bodyPr/>
          <a:lstStyle>
            <a:lvl1pPr>
              <a:defRPr/>
            </a:lvl1pPr>
          </a:lstStyle>
          <a:p>
            <a:pPr>
              <a:defRPr/>
            </a:pPr>
            <a:endParaRPr lang="ca-ES"/>
          </a:p>
        </p:txBody>
      </p:sp>
      <p:sp>
        <p:nvSpPr>
          <p:cNvPr id="6" name="Rectangle 6"/>
          <p:cNvSpPr>
            <a:spLocks noGrp="1" noChangeArrowheads="1"/>
          </p:cNvSpPr>
          <p:nvPr>
            <p:ph type="sldNum" sz="quarter" idx="12"/>
          </p:nvPr>
        </p:nvSpPr>
        <p:spPr>
          <a:ln/>
        </p:spPr>
        <p:txBody>
          <a:bodyPr/>
          <a:lstStyle>
            <a:lvl1pPr>
              <a:defRPr/>
            </a:lvl1pPr>
          </a:lstStyle>
          <a:p>
            <a:pPr>
              <a:defRPr/>
            </a:pPr>
            <a:fld id="{225EB481-3FB0-4260-AACD-28B9A0EDBCA1}" type="slidenum">
              <a:rPr lang="ca-ES"/>
              <a:pPr>
                <a:defRPr/>
              </a:pPr>
              <a:t>‹N›</a:t>
            </a:fld>
            <a:endParaRPr lang="ca-ES"/>
          </a:p>
        </p:txBody>
      </p:sp>
    </p:spTree>
    <p:extLst>
      <p:ext uri="{BB962C8B-B14F-4D97-AF65-F5344CB8AC3E}">
        <p14:creationId xmlns:p14="http://schemas.microsoft.com/office/powerpoint/2010/main" val="172203656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ca-ES"/>
          </a:p>
        </p:txBody>
      </p:sp>
      <p:sp>
        <p:nvSpPr>
          <p:cNvPr id="5" name="Rectangle 5"/>
          <p:cNvSpPr>
            <a:spLocks noGrp="1" noChangeArrowheads="1"/>
          </p:cNvSpPr>
          <p:nvPr>
            <p:ph type="ftr" sz="quarter" idx="11"/>
          </p:nvPr>
        </p:nvSpPr>
        <p:spPr>
          <a:ln/>
        </p:spPr>
        <p:txBody>
          <a:bodyPr/>
          <a:lstStyle>
            <a:lvl1pPr>
              <a:defRPr/>
            </a:lvl1pPr>
          </a:lstStyle>
          <a:p>
            <a:pPr>
              <a:defRPr/>
            </a:pPr>
            <a:endParaRPr lang="ca-ES"/>
          </a:p>
        </p:txBody>
      </p:sp>
      <p:sp>
        <p:nvSpPr>
          <p:cNvPr id="6" name="Rectangle 6"/>
          <p:cNvSpPr>
            <a:spLocks noGrp="1" noChangeArrowheads="1"/>
          </p:cNvSpPr>
          <p:nvPr>
            <p:ph type="sldNum" sz="quarter" idx="12"/>
          </p:nvPr>
        </p:nvSpPr>
        <p:spPr>
          <a:ln/>
        </p:spPr>
        <p:txBody>
          <a:bodyPr/>
          <a:lstStyle>
            <a:lvl1pPr>
              <a:defRPr/>
            </a:lvl1pPr>
          </a:lstStyle>
          <a:p>
            <a:pPr>
              <a:defRPr/>
            </a:pPr>
            <a:fld id="{8C25FFFD-2B21-4B3E-850D-7996A4FE5DA2}" type="slidenum">
              <a:rPr lang="ca-ES"/>
              <a:pPr>
                <a:defRPr/>
              </a:pPr>
              <a:t>‹N›</a:t>
            </a:fld>
            <a:endParaRPr lang="ca-ES"/>
          </a:p>
        </p:txBody>
      </p:sp>
    </p:spTree>
    <p:extLst>
      <p:ext uri="{BB962C8B-B14F-4D97-AF65-F5344CB8AC3E}">
        <p14:creationId xmlns:p14="http://schemas.microsoft.com/office/powerpoint/2010/main" val="320995692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ca-ES"/>
          </a:p>
        </p:txBody>
      </p:sp>
      <p:sp>
        <p:nvSpPr>
          <p:cNvPr id="6" name="Rectangle 5"/>
          <p:cNvSpPr>
            <a:spLocks noGrp="1" noChangeArrowheads="1"/>
          </p:cNvSpPr>
          <p:nvPr>
            <p:ph type="ftr" sz="quarter" idx="11"/>
          </p:nvPr>
        </p:nvSpPr>
        <p:spPr>
          <a:ln/>
        </p:spPr>
        <p:txBody>
          <a:bodyPr/>
          <a:lstStyle>
            <a:lvl1pPr>
              <a:defRPr/>
            </a:lvl1pPr>
          </a:lstStyle>
          <a:p>
            <a:pPr>
              <a:defRPr/>
            </a:pPr>
            <a:endParaRPr lang="ca-ES"/>
          </a:p>
        </p:txBody>
      </p:sp>
      <p:sp>
        <p:nvSpPr>
          <p:cNvPr id="7" name="Rectangle 6"/>
          <p:cNvSpPr>
            <a:spLocks noGrp="1" noChangeArrowheads="1"/>
          </p:cNvSpPr>
          <p:nvPr>
            <p:ph type="sldNum" sz="quarter" idx="12"/>
          </p:nvPr>
        </p:nvSpPr>
        <p:spPr>
          <a:ln/>
        </p:spPr>
        <p:txBody>
          <a:bodyPr/>
          <a:lstStyle>
            <a:lvl1pPr>
              <a:defRPr/>
            </a:lvl1pPr>
          </a:lstStyle>
          <a:p>
            <a:pPr>
              <a:defRPr/>
            </a:pPr>
            <a:fld id="{3A48E64E-194E-4166-A7ED-F34D085BA473}" type="slidenum">
              <a:rPr lang="ca-ES"/>
              <a:pPr>
                <a:defRPr/>
              </a:pPr>
              <a:t>‹N›</a:t>
            </a:fld>
            <a:endParaRPr lang="ca-ES"/>
          </a:p>
        </p:txBody>
      </p:sp>
    </p:spTree>
    <p:extLst>
      <p:ext uri="{BB962C8B-B14F-4D97-AF65-F5344CB8AC3E}">
        <p14:creationId xmlns:p14="http://schemas.microsoft.com/office/powerpoint/2010/main" val="286139159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ca-ES"/>
          </a:p>
        </p:txBody>
      </p:sp>
      <p:sp>
        <p:nvSpPr>
          <p:cNvPr id="8" name="Rectangle 5"/>
          <p:cNvSpPr>
            <a:spLocks noGrp="1" noChangeArrowheads="1"/>
          </p:cNvSpPr>
          <p:nvPr>
            <p:ph type="ftr" sz="quarter" idx="11"/>
          </p:nvPr>
        </p:nvSpPr>
        <p:spPr>
          <a:ln/>
        </p:spPr>
        <p:txBody>
          <a:bodyPr/>
          <a:lstStyle>
            <a:lvl1pPr>
              <a:defRPr/>
            </a:lvl1pPr>
          </a:lstStyle>
          <a:p>
            <a:pPr>
              <a:defRPr/>
            </a:pPr>
            <a:endParaRPr lang="ca-ES"/>
          </a:p>
        </p:txBody>
      </p:sp>
      <p:sp>
        <p:nvSpPr>
          <p:cNvPr id="9" name="Rectangle 6"/>
          <p:cNvSpPr>
            <a:spLocks noGrp="1" noChangeArrowheads="1"/>
          </p:cNvSpPr>
          <p:nvPr>
            <p:ph type="sldNum" sz="quarter" idx="12"/>
          </p:nvPr>
        </p:nvSpPr>
        <p:spPr>
          <a:ln/>
        </p:spPr>
        <p:txBody>
          <a:bodyPr/>
          <a:lstStyle>
            <a:lvl1pPr>
              <a:defRPr/>
            </a:lvl1pPr>
          </a:lstStyle>
          <a:p>
            <a:pPr>
              <a:defRPr/>
            </a:pPr>
            <a:fld id="{2A797927-CE55-4F47-8F3B-8268D66873AD}" type="slidenum">
              <a:rPr lang="ca-ES"/>
              <a:pPr>
                <a:defRPr/>
              </a:pPr>
              <a:t>‹N›</a:t>
            </a:fld>
            <a:endParaRPr lang="ca-ES"/>
          </a:p>
        </p:txBody>
      </p:sp>
    </p:spTree>
    <p:extLst>
      <p:ext uri="{BB962C8B-B14F-4D97-AF65-F5344CB8AC3E}">
        <p14:creationId xmlns:p14="http://schemas.microsoft.com/office/powerpoint/2010/main" val="238389522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ca-ES"/>
          </a:p>
        </p:txBody>
      </p:sp>
      <p:sp>
        <p:nvSpPr>
          <p:cNvPr id="4" name="Rectangle 5"/>
          <p:cNvSpPr>
            <a:spLocks noGrp="1" noChangeArrowheads="1"/>
          </p:cNvSpPr>
          <p:nvPr>
            <p:ph type="ftr" sz="quarter" idx="11"/>
          </p:nvPr>
        </p:nvSpPr>
        <p:spPr>
          <a:ln/>
        </p:spPr>
        <p:txBody>
          <a:bodyPr/>
          <a:lstStyle>
            <a:lvl1pPr>
              <a:defRPr/>
            </a:lvl1pPr>
          </a:lstStyle>
          <a:p>
            <a:pPr>
              <a:defRPr/>
            </a:pPr>
            <a:endParaRPr lang="ca-ES"/>
          </a:p>
        </p:txBody>
      </p:sp>
      <p:sp>
        <p:nvSpPr>
          <p:cNvPr id="5" name="Rectangle 6"/>
          <p:cNvSpPr>
            <a:spLocks noGrp="1" noChangeArrowheads="1"/>
          </p:cNvSpPr>
          <p:nvPr>
            <p:ph type="sldNum" sz="quarter" idx="12"/>
          </p:nvPr>
        </p:nvSpPr>
        <p:spPr>
          <a:ln/>
        </p:spPr>
        <p:txBody>
          <a:bodyPr/>
          <a:lstStyle>
            <a:lvl1pPr>
              <a:defRPr/>
            </a:lvl1pPr>
          </a:lstStyle>
          <a:p>
            <a:pPr>
              <a:defRPr/>
            </a:pPr>
            <a:fld id="{95A7143F-6D91-4F65-8E89-A27DFD21CF29}" type="slidenum">
              <a:rPr lang="ca-ES"/>
              <a:pPr>
                <a:defRPr/>
              </a:pPr>
              <a:t>‹N›</a:t>
            </a:fld>
            <a:endParaRPr lang="ca-ES"/>
          </a:p>
        </p:txBody>
      </p:sp>
    </p:spTree>
    <p:extLst>
      <p:ext uri="{BB962C8B-B14F-4D97-AF65-F5344CB8AC3E}">
        <p14:creationId xmlns:p14="http://schemas.microsoft.com/office/powerpoint/2010/main" val="329702325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ca-ES"/>
          </a:p>
        </p:txBody>
      </p:sp>
      <p:sp>
        <p:nvSpPr>
          <p:cNvPr id="3" name="Rectangle 5"/>
          <p:cNvSpPr>
            <a:spLocks noGrp="1" noChangeArrowheads="1"/>
          </p:cNvSpPr>
          <p:nvPr>
            <p:ph type="ftr" sz="quarter" idx="11"/>
          </p:nvPr>
        </p:nvSpPr>
        <p:spPr>
          <a:ln/>
        </p:spPr>
        <p:txBody>
          <a:bodyPr/>
          <a:lstStyle>
            <a:lvl1pPr>
              <a:defRPr/>
            </a:lvl1pPr>
          </a:lstStyle>
          <a:p>
            <a:pPr>
              <a:defRPr/>
            </a:pPr>
            <a:endParaRPr lang="ca-ES"/>
          </a:p>
        </p:txBody>
      </p:sp>
      <p:sp>
        <p:nvSpPr>
          <p:cNvPr id="4" name="Rectangle 6"/>
          <p:cNvSpPr>
            <a:spLocks noGrp="1" noChangeArrowheads="1"/>
          </p:cNvSpPr>
          <p:nvPr>
            <p:ph type="sldNum" sz="quarter" idx="12"/>
          </p:nvPr>
        </p:nvSpPr>
        <p:spPr>
          <a:ln/>
        </p:spPr>
        <p:txBody>
          <a:bodyPr/>
          <a:lstStyle>
            <a:lvl1pPr>
              <a:defRPr/>
            </a:lvl1pPr>
          </a:lstStyle>
          <a:p>
            <a:pPr>
              <a:defRPr/>
            </a:pPr>
            <a:fld id="{AE9F6DA3-48A5-4729-9918-8037A389EF22}" type="slidenum">
              <a:rPr lang="ca-ES"/>
              <a:pPr>
                <a:defRPr/>
              </a:pPr>
              <a:t>‹N›</a:t>
            </a:fld>
            <a:endParaRPr lang="ca-ES"/>
          </a:p>
        </p:txBody>
      </p:sp>
    </p:spTree>
    <p:extLst>
      <p:ext uri="{BB962C8B-B14F-4D97-AF65-F5344CB8AC3E}">
        <p14:creationId xmlns:p14="http://schemas.microsoft.com/office/powerpoint/2010/main" val="213004256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ca-ES"/>
          </a:p>
        </p:txBody>
      </p:sp>
      <p:sp>
        <p:nvSpPr>
          <p:cNvPr id="6" name="Rectangle 5"/>
          <p:cNvSpPr>
            <a:spLocks noGrp="1" noChangeArrowheads="1"/>
          </p:cNvSpPr>
          <p:nvPr>
            <p:ph type="ftr" sz="quarter" idx="11"/>
          </p:nvPr>
        </p:nvSpPr>
        <p:spPr>
          <a:ln/>
        </p:spPr>
        <p:txBody>
          <a:bodyPr/>
          <a:lstStyle>
            <a:lvl1pPr>
              <a:defRPr/>
            </a:lvl1pPr>
          </a:lstStyle>
          <a:p>
            <a:pPr>
              <a:defRPr/>
            </a:pPr>
            <a:endParaRPr lang="ca-ES"/>
          </a:p>
        </p:txBody>
      </p:sp>
      <p:sp>
        <p:nvSpPr>
          <p:cNvPr id="7" name="Rectangle 6"/>
          <p:cNvSpPr>
            <a:spLocks noGrp="1" noChangeArrowheads="1"/>
          </p:cNvSpPr>
          <p:nvPr>
            <p:ph type="sldNum" sz="quarter" idx="12"/>
          </p:nvPr>
        </p:nvSpPr>
        <p:spPr>
          <a:ln/>
        </p:spPr>
        <p:txBody>
          <a:bodyPr/>
          <a:lstStyle>
            <a:lvl1pPr>
              <a:defRPr/>
            </a:lvl1pPr>
          </a:lstStyle>
          <a:p>
            <a:pPr>
              <a:defRPr/>
            </a:pPr>
            <a:fld id="{EC9EDCDD-C37E-45FE-A02A-3E0302FDAD60}" type="slidenum">
              <a:rPr lang="ca-ES"/>
              <a:pPr>
                <a:defRPr/>
              </a:pPr>
              <a:t>‹N›</a:t>
            </a:fld>
            <a:endParaRPr lang="ca-ES"/>
          </a:p>
        </p:txBody>
      </p:sp>
    </p:spTree>
    <p:extLst>
      <p:ext uri="{BB962C8B-B14F-4D97-AF65-F5344CB8AC3E}">
        <p14:creationId xmlns:p14="http://schemas.microsoft.com/office/powerpoint/2010/main" val="127084782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ca-ES"/>
          </a:p>
        </p:txBody>
      </p:sp>
      <p:sp>
        <p:nvSpPr>
          <p:cNvPr id="6" name="Rectangle 5"/>
          <p:cNvSpPr>
            <a:spLocks noGrp="1" noChangeArrowheads="1"/>
          </p:cNvSpPr>
          <p:nvPr>
            <p:ph type="ftr" sz="quarter" idx="11"/>
          </p:nvPr>
        </p:nvSpPr>
        <p:spPr>
          <a:ln/>
        </p:spPr>
        <p:txBody>
          <a:bodyPr/>
          <a:lstStyle>
            <a:lvl1pPr>
              <a:defRPr/>
            </a:lvl1pPr>
          </a:lstStyle>
          <a:p>
            <a:pPr>
              <a:defRPr/>
            </a:pPr>
            <a:endParaRPr lang="ca-ES"/>
          </a:p>
        </p:txBody>
      </p:sp>
      <p:sp>
        <p:nvSpPr>
          <p:cNvPr id="7" name="Rectangle 6"/>
          <p:cNvSpPr>
            <a:spLocks noGrp="1" noChangeArrowheads="1"/>
          </p:cNvSpPr>
          <p:nvPr>
            <p:ph type="sldNum" sz="quarter" idx="12"/>
          </p:nvPr>
        </p:nvSpPr>
        <p:spPr>
          <a:ln/>
        </p:spPr>
        <p:txBody>
          <a:bodyPr/>
          <a:lstStyle>
            <a:lvl1pPr>
              <a:defRPr/>
            </a:lvl1pPr>
          </a:lstStyle>
          <a:p>
            <a:pPr>
              <a:defRPr/>
            </a:pPr>
            <a:fld id="{53730890-6D28-4892-B9BF-71D90D89C6AD}" type="slidenum">
              <a:rPr lang="ca-ES"/>
              <a:pPr>
                <a:defRPr/>
              </a:pPr>
              <a:t>‹N›</a:t>
            </a:fld>
            <a:endParaRPr lang="ca-ES"/>
          </a:p>
        </p:txBody>
      </p:sp>
    </p:spTree>
    <p:extLst>
      <p:ext uri="{BB962C8B-B14F-4D97-AF65-F5344CB8AC3E}">
        <p14:creationId xmlns:p14="http://schemas.microsoft.com/office/powerpoint/2010/main" val="4793837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7FE95C34-C1A1-4952-B4C1-64A2D52D91F5}" type="slidenum">
              <a:rPr lang="it-IT"/>
              <a:pPr>
                <a:defRPr/>
              </a:pPr>
              <a:t>‹N›</a:t>
            </a:fld>
            <a:endParaRPr lang="it-IT"/>
          </a:p>
        </p:txBody>
      </p:sp>
    </p:spTree>
    <p:extLst>
      <p:ext uri="{BB962C8B-B14F-4D97-AF65-F5344CB8AC3E}">
        <p14:creationId xmlns:p14="http://schemas.microsoft.com/office/powerpoint/2010/main" val="2163685179"/>
      </p:ext>
    </p:extLst>
  </p:cSld>
  <p:clrMapOvr>
    <a:masterClrMapping/>
  </p:clrMapOvr>
  <p:transition spd="med">
    <p:dissolve/>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ca-ES"/>
          </a:p>
        </p:txBody>
      </p:sp>
      <p:sp>
        <p:nvSpPr>
          <p:cNvPr id="5" name="Rectangle 5"/>
          <p:cNvSpPr>
            <a:spLocks noGrp="1" noChangeArrowheads="1"/>
          </p:cNvSpPr>
          <p:nvPr>
            <p:ph type="ftr" sz="quarter" idx="11"/>
          </p:nvPr>
        </p:nvSpPr>
        <p:spPr>
          <a:ln/>
        </p:spPr>
        <p:txBody>
          <a:bodyPr/>
          <a:lstStyle>
            <a:lvl1pPr>
              <a:defRPr/>
            </a:lvl1pPr>
          </a:lstStyle>
          <a:p>
            <a:pPr>
              <a:defRPr/>
            </a:pPr>
            <a:endParaRPr lang="ca-ES"/>
          </a:p>
        </p:txBody>
      </p:sp>
      <p:sp>
        <p:nvSpPr>
          <p:cNvPr id="6" name="Rectangle 6"/>
          <p:cNvSpPr>
            <a:spLocks noGrp="1" noChangeArrowheads="1"/>
          </p:cNvSpPr>
          <p:nvPr>
            <p:ph type="sldNum" sz="quarter" idx="12"/>
          </p:nvPr>
        </p:nvSpPr>
        <p:spPr>
          <a:ln/>
        </p:spPr>
        <p:txBody>
          <a:bodyPr/>
          <a:lstStyle>
            <a:lvl1pPr>
              <a:defRPr/>
            </a:lvl1pPr>
          </a:lstStyle>
          <a:p>
            <a:pPr>
              <a:defRPr/>
            </a:pPr>
            <a:fld id="{DA1A215C-05F0-4B76-B487-F76E466D68C4}" type="slidenum">
              <a:rPr lang="ca-ES"/>
              <a:pPr>
                <a:defRPr/>
              </a:pPr>
              <a:t>‹N›</a:t>
            </a:fld>
            <a:endParaRPr lang="ca-ES"/>
          </a:p>
        </p:txBody>
      </p:sp>
    </p:spTree>
    <p:extLst>
      <p:ext uri="{BB962C8B-B14F-4D97-AF65-F5344CB8AC3E}">
        <p14:creationId xmlns:p14="http://schemas.microsoft.com/office/powerpoint/2010/main" val="293193064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609600"/>
            <a:ext cx="1943100" cy="54864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85800" y="609600"/>
            <a:ext cx="5676900" cy="54864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ca-ES"/>
          </a:p>
        </p:txBody>
      </p:sp>
      <p:sp>
        <p:nvSpPr>
          <p:cNvPr id="5" name="Rectangle 5"/>
          <p:cNvSpPr>
            <a:spLocks noGrp="1" noChangeArrowheads="1"/>
          </p:cNvSpPr>
          <p:nvPr>
            <p:ph type="ftr" sz="quarter" idx="11"/>
          </p:nvPr>
        </p:nvSpPr>
        <p:spPr>
          <a:ln/>
        </p:spPr>
        <p:txBody>
          <a:bodyPr/>
          <a:lstStyle>
            <a:lvl1pPr>
              <a:defRPr/>
            </a:lvl1pPr>
          </a:lstStyle>
          <a:p>
            <a:pPr>
              <a:defRPr/>
            </a:pPr>
            <a:endParaRPr lang="ca-ES"/>
          </a:p>
        </p:txBody>
      </p:sp>
      <p:sp>
        <p:nvSpPr>
          <p:cNvPr id="6" name="Rectangle 6"/>
          <p:cNvSpPr>
            <a:spLocks noGrp="1" noChangeArrowheads="1"/>
          </p:cNvSpPr>
          <p:nvPr>
            <p:ph type="sldNum" sz="quarter" idx="12"/>
          </p:nvPr>
        </p:nvSpPr>
        <p:spPr>
          <a:ln/>
        </p:spPr>
        <p:txBody>
          <a:bodyPr/>
          <a:lstStyle>
            <a:lvl1pPr>
              <a:defRPr/>
            </a:lvl1pPr>
          </a:lstStyle>
          <a:p>
            <a:pPr>
              <a:defRPr/>
            </a:pPr>
            <a:fld id="{1C31F1FE-0CD6-4321-B6C7-A6B6D398A5B5}" type="slidenum">
              <a:rPr lang="ca-ES"/>
              <a:pPr>
                <a:defRPr/>
              </a:pPr>
              <a:t>‹N›</a:t>
            </a:fld>
            <a:endParaRPr lang="ca-ES"/>
          </a:p>
        </p:txBody>
      </p:sp>
    </p:spTree>
    <p:extLst>
      <p:ext uri="{BB962C8B-B14F-4D97-AF65-F5344CB8AC3E}">
        <p14:creationId xmlns:p14="http://schemas.microsoft.com/office/powerpoint/2010/main" val="354792995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p:txBody>
          <a:bodyPr/>
          <a:lstStyle>
            <a:lvl1pPr>
              <a:defRPr>
                <a:latin typeface="Arial" charset="0"/>
              </a:defRPr>
            </a:lvl1pPr>
          </a:lstStyle>
          <a:p>
            <a:pPr>
              <a:defRPr/>
            </a:pPr>
            <a:endParaRPr lang="it-IT"/>
          </a:p>
        </p:txBody>
      </p:sp>
      <p:sp>
        <p:nvSpPr>
          <p:cNvPr id="5" name="Rectangle 5"/>
          <p:cNvSpPr>
            <a:spLocks noGrp="1" noChangeArrowheads="1"/>
          </p:cNvSpPr>
          <p:nvPr>
            <p:ph type="ftr" sz="quarter" idx="11"/>
          </p:nvPr>
        </p:nvSpPr>
        <p:spPr/>
        <p:txBody>
          <a:bodyPr/>
          <a:lstStyle>
            <a:lvl1pPr>
              <a:defRPr>
                <a:latin typeface="Arial" charset="0"/>
              </a:defRPr>
            </a:lvl1pPr>
          </a:lstStyle>
          <a:p>
            <a:pPr>
              <a:defRPr/>
            </a:pPr>
            <a:endParaRPr lang="it-IT"/>
          </a:p>
        </p:txBody>
      </p:sp>
      <p:sp>
        <p:nvSpPr>
          <p:cNvPr id="6" name="Rectangle 6"/>
          <p:cNvSpPr>
            <a:spLocks noGrp="1" noChangeArrowheads="1"/>
          </p:cNvSpPr>
          <p:nvPr>
            <p:ph type="sldNum" sz="quarter" idx="12"/>
          </p:nvPr>
        </p:nvSpPr>
        <p:spPr/>
        <p:txBody>
          <a:bodyPr/>
          <a:lstStyle>
            <a:lvl1pPr>
              <a:defRPr>
                <a:latin typeface="Arial" charset="0"/>
              </a:defRPr>
            </a:lvl1pPr>
          </a:lstStyle>
          <a:p>
            <a:pPr>
              <a:defRPr/>
            </a:pPr>
            <a:fld id="{911E5C8B-ED7F-4751-8918-A26F0836DE6D}" type="slidenum">
              <a:rPr lang="it-IT"/>
              <a:pPr>
                <a:defRPr/>
              </a:pPr>
              <a:t>‹N›</a:t>
            </a:fld>
            <a:endParaRPr lang="it-IT"/>
          </a:p>
        </p:txBody>
      </p:sp>
    </p:spTree>
    <p:extLst>
      <p:ext uri="{BB962C8B-B14F-4D97-AF65-F5344CB8AC3E}">
        <p14:creationId xmlns:p14="http://schemas.microsoft.com/office/powerpoint/2010/main" val="197611442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p:txBody>
          <a:bodyPr/>
          <a:lstStyle>
            <a:lvl1pPr>
              <a:defRPr>
                <a:latin typeface="Arial" charset="0"/>
              </a:defRPr>
            </a:lvl1pPr>
          </a:lstStyle>
          <a:p>
            <a:pPr>
              <a:defRPr/>
            </a:pPr>
            <a:endParaRPr lang="it-IT"/>
          </a:p>
        </p:txBody>
      </p:sp>
      <p:sp>
        <p:nvSpPr>
          <p:cNvPr id="5" name="Rectangle 5"/>
          <p:cNvSpPr>
            <a:spLocks noGrp="1" noChangeArrowheads="1"/>
          </p:cNvSpPr>
          <p:nvPr>
            <p:ph type="ftr" sz="quarter" idx="11"/>
          </p:nvPr>
        </p:nvSpPr>
        <p:spPr/>
        <p:txBody>
          <a:bodyPr/>
          <a:lstStyle>
            <a:lvl1pPr>
              <a:defRPr>
                <a:latin typeface="Arial" charset="0"/>
              </a:defRPr>
            </a:lvl1pPr>
          </a:lstStyle>
          <a:p>
            <a:pPr>
              <a:defRPr/>
            </a:pPr>
            <a:endParaRPr lang="it-IT"/>
          </a:p>
        </p:txBody>
      </p:sp>
      <p:sp>
        <p:nvSpPr>
          <p:cNvPr id="6" name="Rectangle 6"/>
          <p:cNvSpPr>
            <a:spLocks noGrp="1" noChangeArrowheads="1"/>
          </p:cNvSpPr>
          <p:nvPr>
            <p:ph type="sldNum" sz="quarter" idx="12"/>
          </p:nvPr>
        </p:nvSpPr>
        <p:spPr/>
        <p:txBody>
          <a:bodyPr/>
          <a:lstStyle>
            <a:lvl1pPr>
              <a:defRPr>
                <a:latin typeface="Arial" charset="0"/>
              </a:defRPr>
            </a:lvl1pPr>
          </a:lstStyle>
          <a:p>
            <a:pPr>
              <a:defRPr/>
            </a:pPr>
            <a:fld id="{0BFF4AB8-5563-441A-A4B8-3EEB53E665C4}" type="slidenum">
              <a:rPr lang="it-IT"/>
              <a:pPr>
                <a:defRPr/>
              </a:pPr>
              <a:t>‹N›</a:t>
            </a:fld>
            <a:endParaRPr lang="it-IT"/>
          </a:p>
        </p:txBody>
      </p:sp>
    </p:spTree>
    <p:extLst>
      <p:ext uri="{BB962C8B-B14F-4D97-AF65-F5344CB8AC3E}">
        <p14:creationId xmlns:p14="http://schemas.microsoft.com/office/powerpoint/2010/main" val="99193722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p:txBody>
          <a:bodyPr/>
          <a:lstStyle>
            <a:lvl1pPr>
              <a:defRPr>
                <a:latin typeface="Arial" charset="0"/>
              </a:defRPr>
            </a:lvl1pPr>
          </a:lstStyle>
          <a:p>
            <a:pPr>
              <a:defRPr/>
            </a:pPr>
            <a:endParaRPr lang="it-IT"/>
          </a:p>
        </p:txBody>
      </p:sp>
      <p:sp>
        <p:nvSpPr>
          <p:cNvPr id="5" name="Rectangle 5"/>
          <p:cNvSpPr>
            <a:spLocks noGrp="1" noChangeArrowheads="1"/>
          </p:cNvSpPr>
          <p:nvPr>
            <p:ph type="ftr" sz="quarter" idx="11"/>
          </p:nvPr>
        </p:nvSpPr>
        <p:spPr/>
        <p:txBody>
          <a:bodyPr/>
          <a:lstStyle>
            <a:lvl1pPr>
              <a:defRPr>
                <a:latin typeface="Arial" charset="0"/>
              </a:defRPr>
            </a:lvl1pPr>
          </a:lstStyle>
          <a:p>
            <a:pPr>
              <a:defRPr/>
            </a:pPr>
            <a:endParaRPr lang="it-IT"/>
          </a:p>
        </p:txBody>
      </p:sp>
      <p:sp>
        <p:nvSpPr>
          <p:cNvPr id="6" name="Rectangle 6"/>
          <p:cNvSpPr>
            <a:spLocks noGrp="1" noChangeArrowheads="1"/>
          </p:cNvSpPr>
          <p:nvPr>
            <p:ph type="sldNum" sz="quarter" idx="12"/>
          </p:nvPr>
        </p:nvSpPr>
        <p:spPr/>
        <p:txBody>
          <a:bodyPr/>
          <a:lstStyle>
            <a:lvl1pPr>
              <a:defRPr>
                <a:latin typeface="Arial" charset="0"/>
              </a:defRPr>
            </a:lvl1pPr>
          </a:lstStyle>
          <a:p>
            <a:pPr>
              <a:defRPr/>
            </a:pPr>
            <a:fld id="{49DDC10F-1B25-415B-80F0-8F17F0FFEB19}" type="slidenum">
              <a:rPr lang="it-IT"/>
              <a:pPr>
                <a:defRPr/>
              </a:pPr>
              <a:t>‹N›</a:t>
            </a:fld>
            <a:endParaRPr lang="it-IT"/>
          </a:p>
        </p:txBody>
      </p:sp>
    </p:spTree>
    <p:extLst>
      <p:ext uri="{BB962C8B-B14F-4D97-AF65-F5344CB8AC3E}">
        <p14:creationId xmlns:p14="http://schemas.microsoft.com/office/powerpoint/2010/main" val="384582867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6"/>
          <p:cNvSpPr>
            <a:spLocks noGrp="1" noChangeArrowheads="1"/>
          </p:cNvSpPr>
          <p:nvPr>
            <p:ph type="dt" sz="half" idx="10"/>
          </p:nvPr>
        </p:nvSpPr>
        <p:spPr/>
        <p:txBody>
          <a:bodyPr/>
          <a:lstStyle>
            <a:lvl1pPr>
              <a:defRPr>
                <a:latin typeface="Arial" charset="0"/>
              </a:defRPr>
            </a:lvl1pPr>
          </a:lstStyle>
          <a:p>
            <a:pPr>
              <a:defRPr/>
            </a:pPr>
            <a:endParaRPr lang="it-IT"/>
          </a:p>
        </p:txBody>
      </p:sp>
      <p:sp>
        <p:nvSpPr>
          <p:cNvPr id="6" name="Rectangle 7"/>
          <p:cNvSpPr>
            <a:spLocks noGrp="1" noChangeArrowheads="1"/>
          </p:cNvSpPr>
          <p:nvPr>
            <p:ph type="ftr" sz="quarter" idx="11"/>
          </p:nvPr>
        </p:nvSpPr>
        <p:spPr/>
        <p:txBody>
          <a:bodyPr/>
          <a:lstStyle>
            <a:lvl1pPr>
              <a:defRPr>
                <a:latin typeface="Arial" charset="0"/>
              </a:defRPr>
            </a:lvl1pPr>
          </a:lstStyle>
          <a:p>
            <a:pPr>
              <a:defRPr/>
            </a:pPr>
            <a:endParaRPr lang="it-IT"/>
          </a:p>
        </p:txBody>
      </p:sp>
      <p:sp>
        <p:nvSpPr>
          <p:cNvPr id="7" name="Rectangle 8"/>
          <p:cNvSpPr>
            <a:spLocks noGrp="1" noChangeArrowheads="1"/>
          </p:cNvSpPr>
          <p:nvPr>
            <p:ph type="sldNum" sz="quarter" idx="12"/>
          </p:nvPr>
        </p:nvSpPr>
        <p:spPr/>
        <p:txBody>
          <a:bodyPr/>
          <a:lstStyle>
            <a:lvl1pPr>
              <a:defRPr>
                <a:latin typeface="Arial" charset="0"/>
              </a:defRPr>
            </a:lvl1pPr>
          </a:lstStyle>
          <a:p>
            <a:pPr>
              <a:defRPr/>
            </a:pPr>
            <a:fld id="{70326420-180B-40FC-8440-8884D47C846A}" type="slidenum">
              <a:rPr lang="it-IT"/>
              <a:pPr>
                <a:defRPr/>
              </a:pPr>
              <a:t>‹N›</a:t>
            </a:fld>
            <a:endParaRPr lang="it-IT"/>
          </a:p>
        </p:txBody>
      </p:sp>
    </p:spTree>
    <p:extLst>
      <p:ext uri="{BB962C8B-B14F-4D97-AF65-F5344CB8AC3E}">
        <p14:creationId xmlns:p14="http://schemas.microsoft.com/office/powerpoint/2010/main" val="310131015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p:txBody>
          <a:bodyPr/>
          <a:lstStyle>
            <a:lvl1pPr>
              <a:defRPr>
                <a:latin typeface="Arial" charset="0"/>
              </a:defRPr>
            </a:lvl1pPr>
          </a:lstStyle>
          <a:p>
            <a:pPr>
              <a:defRPr/>
            </a:pPr>
            <a:endParaRPr lang="it-IT"/>
          </a:p>
        </p:txBody>
      </p:sp>
      <p:sp>
        <p:nvSpPr>
          <p:cNvPr id="8" name="Rectangle 5"/>
          <p:cNvSpPr>
            <a:spLocks noGrp="1" noChangeArrowheads="1"/>
          </p:cNvSpPr>
          <p:nvPr>
            <p:ph type="ftr" sz="quarter" idx="11"/>
          </p:nvPr>
        </p:nvSpPr>
        <p:spPr/>
        <p:txBody>
          <a:bodyPr/>
          <a:lstStyle>
            <a:lvl1pPr>
              <a:defRPr>
                <a:latin typeface="Arial" charset="0"/>
              </a:defRPr>
            </a:lvl1pPr>
          </a:lstStyle>
          <a:p>
            <a:pPr>
              <a:defRPr/>
            </a:pPr>
            <a:endParaRPr lang="it-IT"/>
          </a:p>
        </p:txBody>
      </p:sp>
      <p:sp>
        <p:nvSpPr>
          <p:cNvPr id="9" name="Rectangle 6"/>
          <p:cNvSpPr>
            <a:spLocks noGrp="1" noChangeArrowheads="1"/>
          </p:cNvSpPr>
          <p:nvPr>
            <p:ph type="sldNum" sz="quarter" idx="12"/>
          </p:nvPr>
        </p:nvSpPr>
        <p:spPr/>
        <p:txBody>
          <a:bodyPr/>
          <a:lstStyle>
            <a:lvl1pPr>
              <a:defRPr>
                <a:latin typeface="Arial" charset="0"/>
              </a:defRPr>
            </a:lvl1pPr>
          </a:lstStyle>
          <a:p>
            <a:pPr>
              <a:defRPr/>
            </a:pPr>
            <a:fld id="{F145F604-7CD3-411A-ADD0-E0F125357C24}" type="slidenum">
              <a:rPr lang="it-IT"/>
              <a:pPr>
                <a:defRPr/>
              </a:pPr>
              <a:t>‹N›</a:t>
            </a:fld>
            <a:endParaRPr lang="it-IT"/>
          </a:p>
        </p:txBody>
      </p:sp>
    </p:spTree>
    <p:extLst>
      <p:ext uri="{BB962C8B-B14F-4D97-AF65-F5344CB8AC3E}">
        <p14:creationId xmlns:p14="http://schemas.microsoft.com/office/powerpoint/2010/main" val="275260272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p:txBody>
          <a:bodyPr/>
          <a:lstStyle>
            <a:lvl1pPr>
              <a:defRPr>
                <a:latin typeface="Arial" charset="0"/>
              </a:defRPr>
            </a:lvl1pPr>
          </a:lstStyle>
          <a:p>
            <a:pPr>
              <a:defRPr/>
            </a:pPr>
            <a:endParaRPr lang="it-IT"/>
          </a:p>
        </p:txBody>
      </p:sp>
      <p:sp>
        <p:nvSpPr>
          <p:cNvPr id="4" name="Rectangle 5"/>
          <p:cNvSpPr>
            <a:spLocks noGrp="1" noChangeArrowheads="1"/>
          </p:cNvSpPr>
          <p:nvPr>
            <p:ph type="ftr" sz="quarter" idx="11"/>
          </p:nvPr>
        </p:nvSpPr>
        <p:spPr/>
        <p:txBody>
          <a:bodyPr/>
          <a:lstStyle>
            <a:lvl1pPr>
              <a:defRPr>
                <a:latin typeface="Arial" charset="0"/>
              </a:defRPr>
            </a:lvl1pPr>
          </a:lstStyle>
          <a:p>
            <a:pPr>
              <a:defRPr/>
            </a:pPr>
            <a:endParaRPr lang="it-IT"/>
          </a:p>
        </p:txBody>
      </p:sp>
      <p:sp>
        <p:nvSpPr>
          <p:cNvPr id="5" name="Rectangle 6"/>
          <p:cNvSpPr>
            <a:spLocks noGrp="1" noChangeArrowheads="1"/>
          </p:cNvSpPr>
          <p:nvPr>
            <p:ph type="sldNum" sz="quarter" idx="12"/>
          </p:nvPr>
        </p:nvSpPr>
        <p:spPr/>
        <p:txBody>
          <a:bodyPr/>
          <a:lstStyle>
            <a:lvl1pPr>
              <a:defRPr>
                <a:latin typeface="Arial" charset="0"/>
              </a:defRPr>
            </a:lvl1pPr>
          </a:lstStyle>
          <a:p>
            <a:pPr>
              <a:defRPr/>
            </a:pPr>
            <a:fld id="{A66CF3F9-B8F4-4572-978D-50859278E7B1}" type="slidenum">
              <a:rPr lang="it-IT"/>
              <a:pPr>
                <a:defRPr/>
              </a:pPr>
              <a:t>‹N›</a:t>
            </a:fld>
            <a:endParaRPr lang="it-IT"/>
          </a:p>
        </p:txBody>
      </p:sp>
    </p:spTree>
    <p:extLst>
      <p:ext uri="{BB962C8B-B14F-4D97-AF65-F5344CB8AC3E}">
        <p14:creationId xmlns:p14="http://schemas.microsoft.com/office/powerpoint/2010/main" val="313767591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atin typeface="Arial" charset="0"/>
              </a:defRPr>
            </a:lvl1pPr>
          </a:lstStyle>
          <a:p>
            <a:pPr>
              <a:defRPr/>
            </a:pPr>
            <a:endParaRPr lang="it-IT"/>
          </a:p>
        </p:txBody>
      </p:sp>
      <p:sp>
        <p:nvSpPr>
          <p:cNvPr id="3" name="Rectangle 5"/>
          <p:cNvSpPr>
            <a:spLocks noGrp="1" noChangeArrowheads="1"/>
          </p:cNvSpPr>
          <p:nvPr>
            <p:ph type="ftr" sz="quarter" idx="11"/>
          </p:nvPr>
        </p:nvSpPr>
        <p:spPr/>
        <p:txBody>
          <a:bodyPr/>
          <a:lstStyle>
            <a:lvl1pPr>
              <a:defRPr>
                <a:latin typeface="Arial" charset="0"/>
              </a:defRPr>
            </a:lvl1pPr>
          </a:lstStyle>
          <a:p>
            <a:pPr>
              <a:defRPr/>
            </a:pPr>
            <a:endParaRPr lang="it-IT"/>
          </a:p>
        </p:txBody>
      </p:sp>
      <p:sp>
        <p:nvSpPr>
          <p:cNvPr id="4" name="Rectangle 6"/>
          <p:cNvSpPr>
            <a:spLocks noGrp="1" noChangeArrowheads="1"/>
          </p:cNvSpPr>
          <p:nvPr>
            <p:ph type="sldNum" sz="quarter" idx="12"/>
          </p:nvPr>
        </p:nvSpPr>
        <p:spPr/>
        <p:txBody>
          <a:bodyPr/>
          <a:lstStyle>
            <a:lvl1pPr>
              <a:defRPr>
                <a:latin typeface="Arial" charset="0"/>
              </a:defRPr>
            </a:lvl1pPr>
          </a:lstStyle>
          <a:p>
            <a:pPr>
              <a:defRPr/>
            </a:pPr>
            <a:fld id="{9CD58642-63EB-4D55-8D52-0093DBC574BA}" type="slidenum">
              <a:rPr lang="it-IT"/>
              <a:pPr>
                <a:defRPr/>
              </a:pPr>
              <a:t>‹N›</a:t>
            </a:fld>
            <a:endParaRPr lang="it-IT"/>
          </a:p>
        </p:txBody>
      </p:sp>
    </p:spTree>
    <p:extLst>
      <p:ext uri="{BB962C8B-B14F-4D97-AF65-F5344CB8AC3E}">
        <p14:creationId xmlns:p14="http://schemas.microsoft.com/office/powerpoint/2010/main" val="55762941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6"/>
          <p:cNvSpPr>
            <a:spLocks noGrp="1" noChangeArrowheads="1"/>
          </p:cNvSpPr>
          <p:nvPr>
            <p:ph type="dt" sz="half" idx="10"/>
          </p:nvPr>
        </p:nvSpPr>
        <p:spPr/>
        <p:txBody>
          <a:bodyPr/>
          <a:lstStyle>
            <a:lvl1pPr>
              <a:defRPr>
                <a:latin typeface="Arial" charset="0"/>
              </a:defRPr>
            </a:lvl1pPr>
          </a:lstStyle>
          <a:p>
            <a:pPr>
              <a:defRPr/>
            </a:pPr>
            <a:endParaRPr lang="it-IT"/>
          </a:p>
        </p:txBody>
      </p:sp>
      <p:sp>
        <p:nvSpPr>
          <p:cNvPr id="6" name="Rectangle 7"/>
          <p:cNvSpPr>
            <a:spLocks noGrp="1" noChangeArrowheads="1"/>
          </p:cNvSpPr>
          <p:nvPr>
            <p:ph type="ftr" sz="quarter" idx="11"/>
          </p:nvPr>
        </p:nvSpPr>
        <p:spPr/>
        <p:txBody>
          <a:bodyPr/>
          <a:lstStyle>
            <a:lvl1pPr>
              <a:defRPr>
                <a:latin typeface="Arial" charset="0"/>
              </a:defRPr>
            </a:lvl1pPr>
          </a:lstStyle>
          <a:p>
            <a:pPr>
              <a:defRPr/>
            </a:pPr>
            <a:endParaRPr lang="it-IT"/>
          </a:p>
        </p:txBody>
      </p:sp>
      <p:sp>
        <p:nvSpPr>
          <p:cNvPr id="7" name="Rectangle 8"/>
          <p:cNvSpPr>
            <a:spLocks noGrp="1" noChangeArrowheads="1"/>
          </p:cNvSpPr>
          <p:nvPr>
            <p:ph type="sldNum" sz="quarter" idx="12"/>
          </p:nvPr>
        </p:nvSpPr>
        <p:spPr/>
        <p:txBody>
          <a:bodyPr/>
          <a:lstStyle>
            <a:lvl1pPr>
              <a:defRPr>
                <a:latin typeface="Arial" charset="0"/>
              </a:defRPr>
            </a:lvl1pPr>
          </a:lstStyle>
          <a:p>
            <a:pPr>
              <a:defRPr/>
            </a:pPr>
            <a:fld id="{868E46E6-219F-4190-B3FE-10869659E795}" type="slidenum">
              <a:rPr lang="it-IT"/>
              <a:pPr>
                <a:defRPr/>
              </a:pPr>
              <a:t>‹N›</a:t>
            </a:fld>
            <a:endParaRPr lang="it-IT"/>
          </a:p>
        </p:txBody>
      </p:sp>
    </p:spTree>
    <p:extLst>
      <p:ext uri="{BB962C8B-B14F-4D97-AF65-F5344CB8AC3E}">
        <p14:creationId xmlns:p14="http://schemas.microsoft.com/office/powerpoint/2010/main" val="28417798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DB0D0D85-D045-497D-8A7D-8805426EC9EB}" type="slidenum">
              <a:rPr lang="it-IT"/>
              <a:pPr>
                <a:defRPr/>
              </a:pPr>
              <a:t>‹N›</a:t>
            </a:fld>
            <a:endParaRPr lang="it-IT"/>
          </a:p>
        </p:txBody>
      </p:sp>
    </p:spTree>
    <p:extLst>
      <p:ext uri="{BB962C8B-B14F-4D97-AF65-F5344CB8AC3E}">
        <p14:creationId xmlns:p14="http://schemas.microsoft.com/office/powerpoint/2010/main" val="2754405879"/>
      </p:ext>
    </p:extLst>
  </p:cSld>
  <p:clrMapOvr>
    <a:masterClrMapping/>
  </p:clrMapOvr>
  <p:transition spd="med">
    <p:dissolve/>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6"/>
          <p:cNvSpPr>
            <a:spLocks noGrp="1" noChangeArrowheads="1"/>
          </p:cNvSpPr>
          <p:nvPr>
            <p:ph type="dt" sz="half" idx="10"/>
          </p:nvPr>
        </p:nvSpPr>
        <p:spPr/>
        <p:txBody>
          <a:bodyPr/>
          <a:lstStyle>
            <a:lvl1pPr>
              <a:defRPr>
                <a:latin typeface="Arial" charset="0"/>
              </a:defRPr>
            </a:lvl1pPr>
          </a:lstStyle>
          <a:p>
            <a:pPr>
              <a:defRPr/>
            </a:pPr>
            <a:endParaRPr lang="it-IT"/>
          </a:p>
        </p:txBody>
      </p:sp>
      <p:sp>
        <p:nvSpPr>
          <p:cNvPr id="6" name="Rectangle 7"/>
          <p:cNvSpPr>
            <a:spLocks noGrp="1" noChangeArrowheads="1"/>
          </p:cNvSpPr>
          <p:nvPr>
            <p:ph type="ftr" sz="quarter" idx="11"/>
          </p:nvPr>
        </p:nvSpPr>
        <p:spPr/>
        <p:txBody>
          <a:bodyPr/>
          <a:lstStyle>
            <a:lvl1pPr>
              <a:defRPr>
                <a:latin typeface="Arial" charset="0"/>
              </a:defRPr>
            </a:lvl1pPr>
          </a:lstStyle>
          <a:p>
            <a:pPr>
              <a:defRPr/>
            </a:pPr>
            <a:endParaRPr lang="it-IT"/>
          </a:p>
        </p:txBody>
      </p:sp>
      <p:sp>
        <p:nvSpPr>
          <p:cNvPr id="7" name="Rectangle 8"/>
          <p:cNvSpPr>
            <a:spLocks noGrp="1" noChangeArrowheads="1"/>
          </p:cNvSpPr>
          <p:nvPr>
            <p:ph type="sldNum" sz="quarter" idx="12"/>
          </p:nvPr>
        </p:nvSpPr>
        <p:spPr/>
        <p:txBody>
          <a:bodyPr/>
          <a:lstStyle>
            <a:lvl1pPr>
              <a:defRPr>
                <a:latin typeface="Arial" charset="0"/>
              </a:defRPr>
            </a:lvl1pPr>
          </a:lstStyle>
          <a:p>
            <a:pPr>
              <a:defRPr/>
            </a:pPr>
            <a:fld id="{B1C27CAE-F599-4B4B-8041-C53D789134E4}" type="slidenum">
              <a:rPr lang="it-IT"/>
              <a:pPr>
                <a:defRPr/>
              </a:pPr>
              <a:t>‹N›</a:t>
            </a:fld>
            <a:endParaRPr lang="it-IT"/>
          </a:p>
        </p:txBody>
      </p:sp>
    </p:spTree>
    <p:extLst>
      <p:ext uri="{BB962C8B-B14F-4D97-AF65-F5344CB8AC3E}">
        <p14:creationId xmlns:p14="http://schemas.microsoft.com/office/powerpoint/2010/main" val="321448488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p:txBody>
          <a:bodyPr/>
          <a:lstStyle>
            <a:lvl1pPr>
              <a:defRPr>
                <a:latin typeface="Arial" charset="0"/>
              </a:defRPr>
            </a:lvl1pPr>
          </a:lstStyle>
          <a:p>
            <a:pPr>
              <a:defRPr/>
            </a:pPr>
            <a:endParaRPr lang="it-IT"/>
          </a:p>
        </p:txBody>
      </p:sp>
      <p:sp>
        <p:nvSpPr>
          <p:cNvPr id="5" name="Rectangle 5"/>
          <p:cNvSpPr>
            <a:spLocks noGrp="1" noChangeArrowheads="1"/>
          </p:cNvSpPr>
          <p:nvPr>
            <p:ph type="ftr" sz="quarter" idx="11"/>
          </p:nvPr>
        </p:nvSpPr>
        <p:spPr/>
        <p:txBody>
          <a:bodyPr/>
          <a:lstStyle>
            <a:lvl1pPr>
              <a:defRPr>
                <a:latin typeface="Arial" charset="0"/>
              </a:defRPr>
            </a:lvl1pPr>
          </a:lstStyle>
          <a:p>
            <a:pPr>
              <a:defRPr/>
            </a:pPr>
            <a:endParaRPr lang="it-IT"/>
          </a:p>
        </p:txBody>
      </p:sp>
      <p:sp>
        <p:nvSpPr>
          <p:cNvPr id="6" name="Rectangle 6"/>
          <p:cNvSpPr>
            <a:spLocks noGrp="1" noChangeArrowheads="1"/>
          </p:cNvSpPr>
          <p:nvPr>
            <p:ph type="sldNum" sz="quarter" idx="12"/>
          </p:nvPr>
        </p:nvSpPr>
        <p:spPr/>
        <p:txBody>
          <a:bodyPr/>
          <a:lstStyle>
            <a:lvl1pPr>
              <a:defRPr>
                <a:latin typeface="Arial" charset="0"/>
              </a:defRPr>
            </a:lvl1pPr>
          </a:lstStyle>
          <a:p>
            <a:pPr>
              <a:defRPr/>
            </a:pPr>
            <a:fld id="{EE6698B0-322A-4928-AC1D-813F0E180838}" type="slidenum">
              <a:rPr lang="it-IT"/>
              <a:pPr>
                <a:defRPr/>
              </a:pPr>
              <a:t>‹N›</a:t>
            </a:fld>
            <a:endParaRPr lang="it-IT"/>
          </a:p>
        </p:txBody>
      </p:sp>
    </p:spTree>
    <p:extLst>
      <p:ext uri="{BB962C8B-B14F-4D97-AF65-F5344CB8AC3E}">
        <p14:creationId xmlns:p14="http://schemas.microsoft.com/office/powerpoint/2010/main" val="153216939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p:txBody>
          <a:bodyPr/>
          <a:lstStyle>
            <a:lvl1pPr>
              <a:defRPr>
                <a:latin typeface="Arial" charset="0"/>
              </a:defRPr>
            </a:lvl1pPr>
          </a:lstStyle>
          <a:p>
            <a:pPr>
              <a:defRPr/>
            </a:pPr>
            <a:endParaRPr lang="it-IT"/>
          </a:p>
        </p:txBody>
      </p:sp>
      <p:sp>
        <p:nvSpPr>
          <p:cNvPr id="5" name="Rectangle 5"/>
          <p:cNvSpPr>
            <a:spLocks noGrp="1" noChangeArrowheads="1"/>
          </p:cNvSpPr>
          <p:nvPr>
            <p:ph type="ftr" sz="quarter" idx="11"/>
          </p:nvPr>
        </p:nvSpPr>
        <p:spPr/>
        <p:txBody>
          <a:bodyPr/>
          <a:lstStyle>
            <a:lvl1pPr>
              <a:defRPr>
                <a:latin typeface="Arial" charset="0"/>
              </a:defRPr>
            </a:lvl1pPr>
          </a:lstStyle>
          <a:p>
            <a:pPr>
              <a:defRPr/>
            </a:pPr>
            <a:endParaRPr lang="it-IT"/>
          </a:p>
        </p:txBody>
      </p:sp>
      <p:sp>
        <p:nvSpPr>
          <p:cNvPr id="6" name="Rectangle 6"/>
          <p:cNvSpPr>
            <a:spLocks noGrp="1" noChangeArrowheads="1"/>
          </p:cNvSpPr>
          <p:nvPr>
            <p:ph type="sldNum" sz="quarter" idx="12"/>
          </p:nvPr>
        </p:nvSpPr>
        <p:spPr/>
        <p:txBody>
          <a:bodyPr/>
          <a:lstStyle>
            <a:lvl1pPr>
              <a:defRPr>
                <a:latin typeface="Arial" charset="0"/>
              </a:defRPr>
            </a:lvl1pPr>
          </a:lstStyle>
          <a:p>
            <a:pPr>
              <a:defRPr/>
            </a:pPr>
            <a:fld id="{DD50C300-7B85-4EF7-8CEF-94AD46BA0228}" type="slidenum">
              <a:rPr lang="it-IT"/>
              <a:pPr>
                <a:defRPr/>
              </a:pPr>
              <a:t>‹N›</a:t>
            </a:fld>
            <a:endParaRPr lang="it-IT"/>
          </a:p>
        </p:txBody>
      </p:sp>
    </p:spTree>
    <p:extLst>
      <p:ext uri="{BB962C8B-B14F-4D97-AF65-F5344CB8AC3E}">
        <p14:creationId xmlns:p14="http://schemas.microsoft.com/office/powerpoint/2010/main" val="420864491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2E0774E7-3D21-43A0-9BBA-5C430357775E}" type="datetimeFigureOut">
              <a:rPr lang="it-IT">
                <a:solidFill>
                  <a:prstClr val="black">
                    <a:tint val="75000"/>
                  </a:prstClr>
                </a:solidFill>
              </a:rPr>
              <a:pPr>
                <a:defRPr/>
              </a:pPr>
              <a:t>29/09/2012</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F0035649-4FDF-4B48-973C-EA6F8A83FA27}"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4689840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A63320B7-7456-4962-AF49-BC56528F7705}" type="datetimeFigureOut">
              <a:rPr lang="it-IT">
                <a:solidFill>
                  <a:prstClr val="black">
                    <a:tint val="75000"/>
                  </a:prstClr>
                </a:solidFill>
              </a:rPr>
              <a:pPr>
                <a:defRPr/>
              </a:pPr>
              <a:t>29/09/2012</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D2B74691-4EA7-474A-B239-F808B2AF3CB3}"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55790083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0EDE98A7-5CD7-48D4-ACDB-FBECDAD4B0F7}" type="datetimeFigureOut">
              <a:rPr lang="it-IT">
                <a:solidFill>
                  <a:prstClr val="black">
                    <a:tint val="75000"/>
                  </a:prstClr>
                </a:solidFill>
              </a:rPr>
              <a:pPr>
                <a:defRPr/>
              </a:pPr>
              <a:t>29/09/2012</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FEDE8048-39E6-4F10-96B2-302569EA0212}"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233745276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fld id="{88FB1774-AC46-4DAF-92E4-C09733B36E97}" type="datetimeFigureOut">
              <a:rPr lang="it-IT">
                <a:solidFill>
                  <a:prstClr val="black">
                    <a:tint val="75000"/>
                  </a:prstClr>
                </a:solidFill>
              </a:rPr>
              <a:pPr>
                <a:defRPr/>
              </a:pPr>
              <a:t>29/09/2012</a:t>
            </a:fld>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94CFEDC2-E51B-4359-A5FE-B1CE5ACAEDD4}"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235865043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fld id="{69C23789-79A9-4D2A-8907-E09FF3E19712}" type="datetimeFigureOut">
              <a:rPr lang="it-IT">
                <a:solidFill>
                  <a:prstClr val="black">
                    <a:tint val="75000"/>
                  </a:prstClr>
                </a:solidFill>
              </a:rPr>
              <a:pPr>
                <a:defRPr/>
              </a:pPr>
              <a:t>29/09/2012</a:t>
            </a:fld>
            <a:endParaRPr lang="it-IT">
              <a:solidFill>
                <a:prstClr val="black">
                  <a:tint val="75000"/>
                </a:prstClr>
              </a:solidFill>
            </a:endParaRPr>
          </a:p>
        </p:txBody>
      </p:sp>
      <p:sp>
        <p:nvSpPr>
          <p:cNvPr id="8"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9" name="Segnaposto numero diapositiva 5"/>
          <p:cNvSpPr>
            <a:spLocks noGrp="1"/>
          </p:cNvSpPr>
          <p:nvPr>
            <p:ph type="sldNum" sz="quarter" idx="12"/>
          </p:nvPr>
        </p:nvSpPr>
        <p:spPr/>
        <p:txBody>
          <a:bodyPr/>
          <a:lstStyle>
            <a:lvl1pPr>
              <a:defRPr/>
            </a:lvl1pPr>
          </a:lstStyle>
          <a:p>
            <a:pPr>
              <a:defRPr/>
            </a:pPr>
            <a:fld id="{B8E671DF-3CA3-4CEC-B0A1-3CB6362B3518}"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312127265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fld id="{8BCA2FC3-3DBC-4BDD-9BEE-BD224D7E814D}" type="datetimeFigureOut">
              <a:rPr lang="it-IT">
                <a:solidFill>
                  <a:prstClr val="black">
                    <a:tint val="75000"/>
                  </a:prstClr>
                </a:solidFill>
              </a:rPr>
              <a:pPr>
                <a:defRPr/>
              </a:pPr>
              <a:t>29/09/2012</a:t>
            </a:fld>
            <a:endParaRPr lang="it-IT">
              <a:solidFill>
                <a:prstClr val="black">
                  <a:tint val="75000"/>
                </a:prstClr>
              </a:solidFill>
            </a:endParaRPr>
          </a:p>
        </p:txBody>
      </p:sp>
      <p:sp>
        <p:nvSpPr>
          <p:cNvPr id="4"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5" name="Segnaposto numero diapositiva 5"/>
          <p:cNvSpPr>
            <a:spLocks noGrp="1"/>
          </p:cNvSpPr>
          <p:nvPr>
            <p:ph type="sldNum" sz="quarter" idx="12"/>
          </p:nvPr>
        </p:nvSpPr>
        <p:spPr/>
        <p:txBody>
          <a:bodyPr/>
          <a:lstStyle>
            <a:lvl1pPr>
              <a:defRPr/>
            </a:lvl1pPr>
          </a:lstStyle>
          <a:p>
            <a:pPr>
              <a:defRPr/>
            </a:pPr>
            <a:fld id="{0339238D-C420-4D34-91D7-C987E81EADC8}"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323412489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0C1324DD-1A36-43C1-B482-C97D593E07FA}" type="datetimeFigureOut">
              <a:rPr lang="it-IT">
                <a:solidFill>
                  <a:prstClr val="black">
                    <a:tint val="75000"/>
                  </a:prstClr>
                </a:solidFill>
              </a:rPr>
              <a:pPr>
                <a:defRPr/>
              </a:pPr>
              <a:t>29/09/2012</a:t>
            </a:fld>
            <a:endParaRPr lang="it-IT">
              <a:solidFill>
                <a:prstClr val="black">
                  <a:tint val="75000"/>
                </a:prstClr>
              </a:solidFill>
            </a:endParaRPr>
          </a:p>
        </p:txBody>
      </p:sp>
      <p:sp>
        <p:nvSpPr>
          <p:cNvPr id="3"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4" name="Segnaposto numero diapositiva 5"/>
          <p:cNvSpPr>
            <a:spLocks noGrp="1"/>
          </p:cNvSpPr>
          <p:nvPr>
            <p:ph type="sldNum" sz="quarter" idx="12"/>
          </p:nvPr>
        </p:nvSpPr>
        <p:spPr/>
        <p:txBody>
          <a:bodyPr/>
          <a:lstStyle>
            <a:lvl1pPr>
              <a:defRPr/>
            </a:lvl1pPr>
          </a:lstStyle>
          <a:p>
            <a:pPr>
              <a:defRPr/>
            </a:pPr>
            <a:fld id="{FD8CAEF3-9EEF-42CD-B59F-AD0D3EE46108}"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11561416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DD873072-D512-4EC9-8027-16B69921081C}" type="slidenum">
              <a:rPr lang="it-IT"/>
              <a:pPr>
                <a:defRPr/>
              </a:pPr>
              <a:t>‹N›</a:t>
            </a:fld>
            <a:endParaRPr lang="it-IT"/>
          </a:p>
        </p:txBody>
      </p:sp>
    </p:spTree>
    <p:extLst>
      <p:ext uri="{BB962C8B-B14F-4D97-AF65-F5344CB8AC3E}">
        <p14:creationId xmlns:p14="http://schemas.microsoft.com/office/powerpoint/2010/main" val="1596429249"/>
      </p:ext>
    </p:extLst>
  </p:cSld>
  <p:clrMapOvr>
    <a:masterClrMapping/>
  </p:clrMapOvr>
  <p:transition spd="med">
    <p:dissolve/>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1828DEE5-6875-47D3-8CA5-6BCA8839392C}" type="datetimeFigureOut">
              <a:rPr lang="it-IT">
                <a:solidFill>
                  <a:prstClr val="black">
                    <a:tint val="75000"/>
                  </a:prstClr>
                </a:solidFill>
              </a:rPr>
              <a:pPr>
                <a:defRPr/>
              </a:pPr>
              <a:t>29/09/2012</a:t>
            </a:fld>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B53AD972-90F0-4A1C-BDB1-E9A6C23DF898}"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190340565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5172D83C-C031-421C-9588-7BDFACDD6F89}" type="datetimeFigureOut">
              <a:rPr lang="it-IT">
                <a:solidFill>
                  <a:prstClr val="black">
                    <a:tint val="75000"/>
                  </a:prstClr>
                </a:solidFill>
              </a:rPr>
              <a:pPr>
                <a:defRPr/>
              </a:pPr>
              <a:t>29/09/2012</a:t>
            </a:fld>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335E76E3-8345-4D20-BD2B-616B6AFDC077}"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1258256451"/>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6B98FAD1-9652-4008-9416-B0B1BAB76964}" type="datetimeFigureOut">
              <a:rPr lang="it-IT">
                <a:solidFill>
                  <a:prstClr val="black">
                    <a:tint val="75000"/>
                  </a:prstClr>
                </a:solidFill>
              </a:rPr>
              <a:pPr>
                <a:defRPr/>
              </a:pPr>
              <a:t>29/09/2012</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D3FF3E77-1FBE-46DA-B0AE-A6728B90BB77}"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709287815"/>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602FCAB1-2C59-4FD3-B4C5-DDB33A80D5E1}" type="datetimeFigureOut">
              <a:rPr lang="it-IT">
                <a:solidFill>
                  <a:prstClr val="black">
                    <a:tint val="75000"/>
                  </a:prstClr>
                </a:solidFill>
              </a:rPr>
              <a:pPr>
                <a:defRPr/>
              </a:pPr>
              <a:t>29/09/2012</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6E04CF88-0D4A-4C19-B958-B735FDE6071D}"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2890861092"/>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2C798F2-481B-4991-8E91-0C61E758E650}" type="slidenum">
              <a:rPr lang="ca-ES">
                <a:solidFill>
                  <a:srgbClr val="000000"/>
                </a:solidFill>
              </a:rPr>
              <a:pPr>
                <a:defRPr/>
              </a:pPr>
              <a:t>‹N›</a:t>
            </a:fld>
            <a:endParaRPr lang="ca-ES">
              <a:solidFill>
                <a:srgbClr val="000000"/>
              </a:solidFill>
            </a:endParaRPr>
          </a:p>
        </p:txBody>
      </p:sp>
    </p:spTree>
    <p:extLst>
      <p:ext uri="{BB962C8B-B14F-4D97-AF65-F5344CB8AC3E}">
        <p14:creationId xmlns:p14="http://schemas.microsoft.com/office/powerpoint/2010/main" val="3897078393"/>
      </p:ext>
    </p:extLst>
  </p:cSld>
  <p:clrMapOvr>
    <a:masterClrMapping/>
  </p:clrMapOvr>
  <p:transition spd="slow">
    <p:dissolve/>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CE4E7E0-F3D1-491A-9FD5-9DAA4A15960D}" type="slidenum">
              <a:rPr lang="ca-ES">
                <a:solidFill>
                  <a:srgbClr val="000000"/>
                </a:solidFill>
              </a:rPr>
              <a:pPr>
                <a:defRPr/>
              </a:pPr>
              <a:t>‹N›</a:t>
            </a:fld>
            <a:endParaRPr lang="ca-ES">
              <a:solidFill>
                <a:srgbClr val="000000"/>
              </a:solidFill>
            </a:endParaRPr>
          </a:p>
        </p:txBody>
      </p:sp>
    </p:spTree>
    <p:extLst>
      <p:ext uri="{BB962C8B-B14F-4D97-AF65-F5344CB8AC3E}">
        <p14:creationId xmlns:p14="http://schemas.microsoft.com/office/powerpoint/2010/main" val="990606284"/>
      </p:ext>
    </p:extLst>
  </p:cSld>
  <p:clrMapOvr>
    <a:masterClrMapping/>
  </p:clrMapOvr>
  <p:transition spd="slow">
    <p:dissolve/>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9A1EDB7-EEF4-4422-9B95-09B4719BA663}" type="slidenum">
              <a:rPr lang="ca-ES">
                <a:solidFill>
                  <a:srgbClr val="000000"/>
                </a:solidFill>
              </a:rPr>
              <a:pPr>
                <a:defRPr/>
              </a:pPr>
              <a:t>‹N›</a:t>
            </a:fld>
            <a:endParaRPr lang="ca-ES">
              <a:solidFill>
                <a:srgbClr val="000000"/>
              </a:solidFill>
            </a:endParaRPr>
          </a:p>
        </p:txBody>
      </p:sp>
    </p:spTree>
    <p:extLst>
      <p:ext uri="{BB962C8B-B14F-4D97-AF65-F5344CB8AC3E}">
        <p14:creationId xmlns:p14="http://schemas.microsoft.com/office/powerpoint/2010/main" val="1460476834"/>
      </p:ext>
    </p:extLst>
  </p:cSld>
  <p:clrMapOvr>
    <a:masterClrMapping/>
  </p:clrMapOvr>
  <p:transition spd="slow">
    <p:dissolve/>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65AD085-F91A-4CF3-AF13-30DA61F21852}" type="slidenum">
              <a:rPr lang="ca-ES">
                <a:solidFill>
                  <a:srgbClr val="000000"/>
                </a:solidFill>
              </a:rPr>
              <a:pPr>
                <a:defRPr/>
              </a:pPr>
              <a:t>‹N›</a:t>
            </a:fld>
            <a:endParaRPr lang="ca-ES">
              <a:solidFill>
                <a:srgbClr val="000000"/>
              </a:solidFill>
            </a:endParaRPr>
          </a:p>
        </p:txBody>
      </p:sp>
    </p:spTree>
    <p:extLst>
      <p:ext uri="{BB962C8B-B14F-4D97-AF65-F5344CB8AC3E}">
        <p14:creationId xmlns:p14="http://schemas.microsoft.com/office/powerpoint/2010/main" val="4174993139"/>
      </p:ext>
    </p:extLst>
  </p:cSld>
  <p:clrMapOvr>
    <a:masterClrMapping/>
  </p:clrMapOvr>
  <p:transition spd="slow">
    <p:dissolve/>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E58F225-18DE-42E7-BA9A-1865F2446C2F}" type="slidenum">
              <a:rPr lang="ca-ES">
                <a:solidFill>
                  <a:srgbClr val="000000"/>
                </a:solidFill>
              </a:rPr>
              <a:pPr>
                <a:defRPr/>
              </a:pPr>
              <a:t>‹N›</a:t>
            </a:fld>
            <a:endParaRPr lang="ca-ES">
              <a:solidFill>
                <a:srgbClr val="000000"/>
              </a:solidFill>
            </a:endParaRPr>
          </a:p>
        </p:txBody>
      </p:sp>
    </p:spTree>
    <p:extLst>
      <p:ext uri="{BB962C8B-B14F-4D97-AF65-F5344CB8AC3E}">
        <p14:creationId xmlns:p14="http://schemas.microsoft.com/office/powerpoint/2010/main" val="658138150"/>
      </p:ext>
    </p:extLst>
  </p:cSld>
  <p:clrMapOvr>
    <a:masterClrMapping/>
  </p:clrMapOvr>
  <p:transition spd="slow">
    <p:dissolve/>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EB7B4EA-159F-4BFB-840A-D9EC86A65A58}" type="slidenum">
              <a:rPr lang="ca-ES">
                <a:solidFill>
                  <a:srgbClr val="000000"/>
                </a:solidFill>
              </a:rPr>
              <a:pPr>
                <a:defRPr/>
              </a:pPr>
              <a:t>‹N›</a:t>
            </a:fld>
            <a:endParaRPr lang="ca-ES">
              <a:solidFill>
                <a:srgbClr val="000000"/>
              </a:solidFill>
            </a:endParaRPr>
          </a:p>
        </p:txBody>
      </p:sp>
    </p:spTree>
    <p:extLst>
      <p:ext uri="{BB962C8B-B14F-4D97-AF65-F5344CB8AC3E}">
        <p14:creationId xmlns:p14="http://schemas.microsoft.com/office/powerpoint/2010/main" val="888098674"/>
      </p:ext>
    </p:extLst>
  </p:cSld>
  <p:clrMapOvr>
    <a:masterClrMapping/>
  </p:clrMapOvr>
  <p:transition spd="slow">
    <p:dissolv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2DED8035-9269-40E2-B251-2AA2A070CFC4}" type="slidenum">
              <a:rPr lang="it-IT"/>
              <a:pPr>
                <a:defRPr/>
              </a:pPr>
              <a:t>‹N›</a:t>
            </a:fld>
            <a:endParaRPr lang="it-IT"/>
          </a:p>
        </p:txBody>
      </p:sp>
    </p:spTree>
    <p:extLst>
      <p:ext uri="{BB962C8B-B14F-4D97-AF65-F5344CB8AC3E}">
        <p14:creationId xmlns:p14="http://schemas.microsoft.com/office/powerpoint/2010/main" val="804029932"/>
      </p:ext>
    </p:extLst>
  </p:cSld>
  <p:clrMapOvr>
    <a:masterClrMapping/>
  </p:clrMapOvr>
  <p:transition spd="med">
    <p:dissolve/>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EB27EA6-4999-4186-B584-0C3CF6472CFE}" type="slidenum">
              <a:rPr lang="ca-ES">
                <a:solidFill>
                  <a:srgbClr val="000000"/>
                </a:solidFill>
              </a:rPr>
              <a:pPr>
                <a:defRPr/>
              </a:pPr>
              <a:t>‹N›</a:t>
            </a:fld>
            <a:endParaRPr lang="ca-ES">
              <a:solidFill>
                <a:srgbClr val="000000"/>
              </a:solidFill>
            </a:endParaRPr>
          </a:p>
        </p:txBody>
      </p:sp>
    </p:spTree>
    <p:extLst>
      <p:ext uri="{BB962C8B-B14F-4D97-AF65-F5344CB8AC3E}">
        <p14:creationId xmlns:p14="http://schemas.microsoft.com/office/powerpoint/2010/main" val="3344588501"/>
      </p:ext>
    </p:extLst>
  </p:cSld>
  <p:clrMapOvr>
    <a:masterClrMapping/>
  </p:clrMapOvr>
  <p:transition spd="slow">
    <p:dissolve/>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D5A9DE4-8FAB-46FC-9F12-5A7B8B722BA1}" type="slidenum">
              <a:rPr lang="ca-ES">
                <a:solidFill>
                  <a:srgbClr val="000000"/>
                </a:solidFill>
              </a:rPr>
              <a:pPr>
                <a:defRPr/>
              </a:pPr>
              <a:t>‹N›</a:t>
            </a:fld>
            <a:endParaRPr lang="ca-ES">
              <a:solidFill>
                <a:srgbClr val="000000"/>
              </a:solidFill>
            </a:endParaRPr>
          </a:p>
        </p:txBody>
      </p:sp>
    </p:spTree>
    <p:extLst>
      <p:ext uri="{BB962C8B-B14F-4D97-AF65-F5344CB8AC3E}">
        <p14:creationId xmlns:p14="http://schemas.microsoft.com/office/powerpoint/2010/main" val="885992489"/>
      </p:ext>
    </p:extLst>
  </p:cSld>
  <p:clrMapOvr>
    <a:masterClrMapping/>
  </p:clrMapOvr>
  <p:transition spd="slow">
    <p:dissolve/>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68AC937-69D0-461D-B636-06CD96311721}" type="slidenum">
              <a:rPr lang="ca-ES">
                <a:solidFill>
                  <a:srgbClr val="000000"/>
                </a:solidFill>
              </a:rPr>
              <a:pPr>
                <a:defRPr/>
              </a:pPr>
              <a:t>‹N›</a:t>
            </a:fld>
            <a:endParaRPr lang="ca-ES">
              <a:solidFill>
                <a:srgbClr val="000000"/>
              </a:solidFill>
            </a:endParaRPr>
          </a:p>
        </p:txBody>
      </p:sp>
    </p:spTree>
    <p:extLst>
      <p:ext uri="{BB962C8B-B14F-4D97-AF65-F5344CB8AC3E}">
        <p14:creationId xmlns:p14="http://schemas.microsoft.com/office/powerpoint/2010/main" val="2553532445"/>
      </p:ext>
    </p:extLst>
  </p:cSld>
  <p:clrMapOvr>
    <a:masterClrMapping/>
  </p:clrMapOvr>
  <p:transition spd="slow">
    <p:dissolve/>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47DC63E-A9EA-4AF5-8C20-38233F9CB48C}" type="slidenum">
              <a:rPr lang="ca-ES">
                <a:solidFill>
                  <a:srgbClr val="000000"/>
                </a:solidFill>
              </a:rPr>
              <a:pPr>
                <a:defRPr/>
              </a:pPr>
              <a:t>‹N›</a:t>
            </a:fld>
            <a:endParaRPr lang="ca-ES">
              <a:solidFill>
                <a:srgbClr val="000000"/>
              </a:solidFill>
            </a:endParaRPr>
          </a:p>
        </p:txBody>
      </p:sp>
    </p:spTree>
    <p:extLst>
      <p:ext uri="{BB962C8B-B14F-4D97-AF65-F5344CB8AC3E}">
        <p14:creationId xmlns:p14="http://schemas.microsoft.com/office/powerpoint/2010/main" val="1321874976"/>
      </p:ext>
    </p:extLst>
  </p:cSld>
  <p:clrMapOvr>
    <a:masterClrMapping/>
  </p:clrMapOvr>
  <p:transition spd="slow">
    <p:dissolve/>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609600"/>
            <a:ext cx="1943100" cy="54864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85800" y="609600"/>
            <a:ext cx="5676900" cy="54864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59BDEC6-5012-4325-8ABC-48C72732BAA6}" type="slidenum">
              <a:rPr lang="ca-ES">
                <a:solidFill>
                  <a:srgbClr val="000000"/>
                </a:solidFill>
              </a:rPr>
              <a:pPr>
                <a:defRPr/>
              </a:pPr>
              <a:t>‹N›</a:t>
            </a:fld>
            <a:endParaRPr lang="ca-ES">
              <a:solidFill>
                <a:srgbClr val="000000"/>
              </a:solidFill>
            </a:endParaRPr>
          </a:p>
        </p:txBody>
      </p:sp>
    </p:spTree>
    <p:extLst>
      <p:ext uri="{BB962C8B-B14F-4D97-AF65-F5344CB8AC3E}">
        <p14:creationId xmlns:p14="http://schemas.microsoft.com/office/powerpoint/2010/main" val="189042157"/>
      </p:ext>
    </p:extLst>
  </p:cSld>
  <p:clrMapOvr>
    <a:masterClrMapping/>
  </p:clrMapOvr>
  <p:transition spd="slow">
    <p:dissolve/>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8E68E8EF-9A11-4CBA-A8DA-B4EBE8CFED1C}" type="datetimeFigureOut">
              <a:rPr lang="it-IT">
                <a:solidFill>
                  <a:prstClr val="black">
                    <a:tint val="75000"/>
                  </a:prstClr>
                </a:solidFill>
              </a:rPr>
              <a:pPr>
                <a:defRPr/>
              </a:pPr>
              <a:t>29/09/2012</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1D7601F7-A6E1-44AC-9392-8A68899CAAAC}"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1908526692"/>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53EF9930-FDE0-4352-A101-04D963BD6573}" type="datetimeFigureOut">
              <a:rPr lang="it-IT">
                <a:solidFill>
                  <a:prstClr val="black">
                    <a:tint val="75000"/>
                  </a:prstClr>
                </a:solidFill>
              </a:rPr>
              <a:pPr>
                <a:defRPr/>
              </a:pPr>
              <a:t>29/09/2012</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0E594351-2B91-4CB7-AEE2-4671A467556F}"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2610237395"/>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73F64516-C1B6-4EAD-BA62-4C2603AAF5E9}" type="datetimeFigureOut">
              <a:rPr lang="it-IT">
                <a:solidFill>
                  <a:prstClr val="black">
                    <a:tint val="75000"/>
                  </a:prstClr>
                </a:solidFill>
              </a:rPr>
              <a:pPr>
                <a:defRPr/>
              </a:pPr>
              <a:t>29/09/2012</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201AC099-6DAB-4419-84DE-18998F5102BD}"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2380785550"/>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fld id="{24840319-566A-4EA1-9203-031F042C8523}" type="datetimeFigureOut">
              <a:rPr lang="it-IT">
                <a:solidFill>
                  <a:prstClr val="black">
                    <a:tint val="75000"/>
                  </a:prstClr>
                </a:solidFill>
              </a:rPr>
              <a:pPr>
                <a:defRPr/>
              </a:pPr>
              <a:t>29/09/2012</a:t>
            </a:fld>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77471BFC-420A-4756-A66A-7685AE9F0B39}"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2831545280"/>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fld id="{474DAF4F-5C9E-4AF0-BE2E-DB0FF0C7621E}" type="datetimeFigureOut">
              <a:rPr lang="it-IT">
                <a:solidFill>
                  <a:prstClr val="black">
                    <a:tint val="75000"/>
                  </a:prstClr>
                </a:solidFill>
              </a:rPr>
              <a:pPr>
                <a:defRPr/>
              </a:pPr>
              <a:t>29/09/2012</a:t>
            </a:fld>
            <a:endParaRPr lang="it-IT">
              <a:solidFill>
                <a:prstClr val="black">
                  <a:tint val="75000"/>
                </a:prstClr>
              </a:solidFill>
            </a:endParaRPr>
          </a:p>
        </p:txBody>
      </p:sp>
      <p:sp>
        <p:nvSpPr>
          <p:cNvPr id="8"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9" name="Segnaposto numero diapositiva 5"/>
          <p:cNvSpPr>
            <a:spLocks noGrp="1"/>
          </p:cNvSpPr>
          <p:nvPr>
            <p:ph type="sldNum" sz="quarter" idx="12"/>
          </p:nvPr>
        </p:nvSpPr>
        <p:spPr/>
        <p:txBody>
          <a:bodyPr/>
          <a:lstStyle>
            <a:lvl1pPr>
              <a:defRPr/>
            </a:lvl1pPr>
          </a:lstStyle>
          <a:p>
            <a:pPr>
              <a:defRPr/>
            </a:pPr>
            <a:fld id="{51FE4B66-8BB5-4763-B403-9EF5D59768BB}"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30384956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it-IT"/>
          </a:p>
        </p:txBody>
      </p:sp>
      <p:sp>
        <p:nvSpPr>
          <p:cNvPr id="8" name="Rectangle 5"/>
          <p:cNvSpPr>
            <a:spLocks noGrp="1" noChangeArrowheads="1"/>
          </p:cNvSpPr>
          <p:nvPr>
            <p:ph type="ftr" sz="quarter" idx="11"/>
          </p:nvPr>
        </p:nvSpPr>
        <p:spPr>
          <a:ln/>
        </p:spPr>
        <p:txBody>
          <a:bodyPr/>
          <a:lstStyle>
            <a:lvl1pPr>
              <a:defRPr/>
            </a:lvl1pPr>
          </a:lstStyle>
          <a:p>
            <a:pPr>
              <a:defRPr/>
            </a:pPr>
            <a:endParaRPr lang="it-IT"/>
          </a:p>
        </p:txBody>
      </p:sp>
      <p:sp>
        <p:nvSpPr>
          <p:cNvPr id="9" name="Rectangle 6"/>
          <p:cNvSpPr>
            <a:spLocks noGrp="1" noChangeArrowheads="1"/>
          </p:cNvSpPr>
          <p:nvPr>
            <p:ph type="sldNum" sz="quarter" idx="12"/>
          </p:nvPr>
        </p:nvSpPr>
        <p:spPr>
          <a:ln/>
        </p:spPr>
        <p:txBody>
          <a:bodyPr/>
          <a:lstStyle>
            <a:lvl1pPr>
              <a:defRPr/>
            </a:lvl1pPr>
          </a:lstStyle>
          <a:p>
            <a:pPr>
              <a:defRPr/>
            </a:pPr>
            <a:fld id="{F7A16837-120E-4D7B-951D-A397A55B0C8F}" type="slidenum">
              <a:rPr lang="it-IT"/>
              <a:pPr>
                <a:defRPr/>
              </a:pPr>
              <a:t>‹N›</a:t>
            </a:fld>
            <a:endParaRPr lang="it-IT"/>
          </a:p>
        </p:txBody>
      </p:sp>
    </p:spTree>
    <p:extLst>
      <p:ext uri="{BB962C8B-B14F-4D97-AF65-F5344CB8AC3E}">
        <p14:creationId xmlns:p14="http://schemas.microsoft.com/office/powerpoint/2010/main" val="1956068127"/>
      </p:ext>
    </p:extLst>
  </p:cSld>
  <p:clrMapOvr>
    <a:masterClrMapping/>
  </p:clrMapOvr>
  <p:transition spd="med">
    <p:dissolve/>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fld id="{64640675-C49D-4667-90D2-2963648D6B5E}" type="datetimeFigureOut">
              <a:rPr lang="it-IT">
                <a:solidFill>
                  <a:prstClr val="black">
                    <a:tint val="75000"/>
                  </a:prstClr>
                </a:solidFill>
              </a:rPr>
              <a:pPr>
                <a:defRPr/>
              </a:pPr>
              <a:t>29/09/2012</a:t>
            </a:fld>
            <a:endParaRPr lang="it-IT">
              <a:solidFill>
                <a:prstClr val="black">
                  <a:tint val="75000"/>
                </a:prstClr>
              </a:solidFill>
            </a:endParaRPr>
          </a:p>
        </p:txBody>
      </p:sp>
      <p:sp>
        <p:nvSpPr>
          <p:cNvPr id="4"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5" name="Segnaposto numero diapositiva 5"/>
          <p:cNvSpPr>
            <a:spLocks noGrp="1"/>
          </p:cNvSpPr>
          <p:nvPr>
            <p:ph type="sldNum" sz="quarter" idx="12"/>
          </p:nvPr>
        </p:nvSpPr>
        <p:spPr/>
        <p:txBody>
          <a:bodyPr/>
          <a:lstStyle>
            <a:lvl1pPr>
              <a:defRPr/>
            </a:lvl1pPr>
          </a:lstStyle>
          <a:p>
            <a:pPr>
              <a:defRPr/>
            </a:pPr>
            <a:fld id="{02922570-9983-412A-8BBE-1F7950853E97}"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1451792968"/>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98FCDDC4-0E85-4858-A0A1-4B30FA1A9E7D}" type="datetimeFigureOut">
              <a:rPr lang="it-IT">
                <a:solidFill>
                  <a:prstClr val="black">
                    <a:tint val="75000"/>
                  </a:prstClr>
                </a:solidFill>
              </a:rPr>
              <a:pPr>
                <a:defRPr/>
              </a:pPr>
              <a:t>29/09/2012</a:t>
            </a:fld>
            <a:endParaRPr lang="it-IT">
              <a:solidFill>
                <a:prstClr val="black">
                  <a:tint val="75000"/>
                </a:prstClr>
              </a:solidFill>
            </a:endParaRPr>
          </a:p>
        </p:txBody>
      </p:sp>
      <p:sp>
        <p:nvSpPr>
          <p:cNvPr id="3"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4" name="Segnaposto numero diapositiva 5"/>
          <p:cNvSpPr>
            <a:spLocks noGrp="1"/>
          </p:cNvSpPr>
          <p:nvPr>
            <p:ph type="sldNum" sz="quarter" idx="12"/>
          </p:nvPr>
        </p:nvSpPr>
        <p:spPr/>
        <p:txBody>
          <a:bodyPr/>
          <a:lstStyle>
            <a:lvl1pPr>
              <a:defRPr/>
            </a:lvl1pPr>
          </a:lstStyle>
          <a:p>
            <a:pPr>
              <a:defRPr/>
            </a:pPr>
            <a:fld id="{FD679624-8467-4A97-A942-8FDE62D103B8}"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335230280"/>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BE3DDBE2-7646-4A5E-B642-92005FB513CA}" type="datetimeFigureOut">
              <a:rPr lang="it-IT">
                <a:solidFill>
                  <a:prstClr val="black">
                    <a:tint val="75000"/>
                  </a:prstClr>
                </a:solidFill>
              </a:rPr>
              <a:pPr>
                <a:defRPr/>
              </a:pPr>
              <a:t>29/09/2012</a:t>
            </a:fld>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C1FBC6D9-FCE7-4A5C-B070-A36E5306663E}"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1862796889"/>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3481E864-85B9-4946-B06E-0DB95ED303E2}" type="datetimeFigureOut">
              <a:rPr lang="it-IT">
                <a:solidFill>
                  <a:prstClr val="black">
                    <a:tint val="75000"/>
                  </a:prstClr>
                </a:solidFill>
              </a:rPr>
              <a:pPr>
                <a:defRPr/>
              </a:pPr>
              <a:t>29/09/2012</a:t>
            </a:fld>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74DCBBA9-5EFD-46FE-84E5-2582FE80BE2A}"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3225001373"/>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B76A51E5-4C7C-4304-9A0D-51577E749C54}" type="datetimeFigureOut">
              <a:rPr lang="it-IT">
                <a:solidFill>
                  <a:prstClr val="black">
                    <a:tint val="75000"/>
                  </a:prstClr>
                </a:solidFill>
              </a:rPr>
              <a:pPr>
                <a:defRPr/>
              </a:pPr>
              <a:t>29/09/2012</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A7927758-72ED-4342-A51C-E5E6E6AF5B7E}"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3851106287"/>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BB2A7B3C-8896-4928-AD69-A7F8CD05E72F}" type="datetimeFigureOut">
              <a:rPr lang="it-IT">
                <a:solidFill>
                  <a:prstClr val="black">
                    <a:tint val="75000"/>
                  </a:prstClr>
                </a:solidFill>
              </a:rPr>
              <a:pPr>
                <a:defRPr/>
              </a:pPr>
              <a:t>29/09/2012</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C7E475B8-0EF2-4504-BA60-950B47D6FE3A}"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4284334951"/>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AB62D04A-15CA-44EF-87A0-8E02C27FF501}" type="datetimeFigureOut">
              <a:rPr lang="it-IT">
                <a:solidFill>
                  <a:prstClr val="black">
                    <a:tint val="75000"/>
                  </a:prstClr>
                </a:solidFill>
              </a:rPr>
              <a:pPr>
                <a:defRPr/>
              </a:pPr>
              <a:t>29/09/2012</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0C588932-75DB-49C8-A6F5-332335CE0CB5}"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546780631"/>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2AD5A327-5546-43A2-A314-780B7426785F}" type="datetimeFigureOut">
              <a:rPr lang="it-IT">
                <a:solidFill>
                  <a:prstClr val="black">
                    <a:tint val="75000"/>
                  </a:prstClr>
                </a:solidFill>
              </a:rPr>
              <a:pPr>
                <a:defRPr/>
              </a:pPr>
              <a:t>29/09/2012</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7F2DC2C6-3989-4190-9151-D46A8D429E9F}"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3790279337"/>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6AB30E0A-70B3-405C-A6FF-F48BBFE223AB}" type="datetimeFigureOut">
              <a:rPr lang="it-IT">
                <a:solidFill>
                  <a:prstClr val="black">
                    <a:tint val="75000"/>
                  </a:prstClr>
                </a:solidFill>
              </a:rPr>
              <a:pPr>
                <a:defRPr/>
              </a:pPr>
              <a:t>29/09/2012</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346F3DEC-AC5E-43B8-97B5-7A8865C54433}"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1941267831"/>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fld id="{EA8B0168-239D-49F8-ABE3-C42B374EFEFB}" type="datetimeFigureOut">
              <a:rPr lang="it-IT">
                <a:solidFill>
                  <a:prstClr val="black">
                    <a:tint val="75000"/>
                  </a:prstClr>
                </a:solidFill>
              </a:rPr>
              <a:pPr>
                <a:defRPr/>
              </a:pPr>
              <a:t>29/09/2012</a:t>
            </a:fld>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5498D4C1-03BC-4804-AAB8-DA0F73EE942B}"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1619642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it-IT"/>
          </a:p>
        </p:txBody>
      </p:sp>
      <p:sp>
        <p:nvSpPr>
          <p:cNvPr id="4" name="Rectangle 5"/>
          <p:cNvSpPr>
            <a:spLocks noGrp="1" noChangeArrowheads="1"/>
          </p:cNvSpPr>
          <p:nvPr>
            <p:ph type="ftr" sz="quarter" idx="11"/>
          </p:nvPr>
        </p:nvSpPr>
        <p:spPr>
          <a:ln/>
        </p:spPr>
        <p:txBody>
          <a:bodyPr/>
          <a:lstStyle>
            <a:lvl1pPr>
              <a:defRPr/>
            </a:lvl1pPr>
          </a:lstStyle>
          <a:p>
            <a:pPr>
              <a:defRPr/>
            </a:pPr>
            <a:endParaRPr lang="it-IT"/>
          </a:p>
        </p:txBody>
      </p:sp>
      <p:sp>
        <p:nvSpPr>
          <p:cNvPr id="5" name="Rectangle 6"/>
          <p:cNvSpPr>
            <a:spLocks noGrp="1" noChangeArrowheads="1"/>
          </p:cNvSpPr>
          <p:nvPr>
            <p:ph type="sldNum" sz="quarter" idx="12"/>
          </p:nvPr>
        </p:nvSpPr>
        <p:spPr>
          <a:ln/>
        </p:spPr>
        <p:txBody>
          <a:bodyPr/>
          <a:lstStyle>
            <a:lvl1pPr>
              <a:defRPr/>
            </a:lvl1pPr>
          </a:lstStyle>
          <a:p>
            <a:pPr>
              <a:defRPr/>
            </a:pPr>
            <a:fld id="{83B00B51-4D9C-4A28-A901-3C44F93AC964}" type="slidenum">
              <a:rPr lang="it-IT"/>
              <a:pPr>
                <a:defRPr/>
              </a:pPr>
              <a:t>‹N›</a:t>
            </a:fld>
            <a:endParaRPr lang="it-IT"/>
          </a:p>
        </p:txBody>
      </p:sp>
    </p:spTree>
    <p:extLst>
      <p:ext uri="{BB962C8B-B14F-4D97-AF65-F5344CB8AC3E}">
        <p14:creationId xmlns:p14="http://schemas.microsoft.com/office/powerpoint/2010/main" val="426848084"/>
      </p:ext>
    </p:extLst>
  </p:cSld>
  <p:clrMapOvr>
    <a:masterClrMapping/>
  </p:clrMapOvr>
  <p:transition spd="med">
    <p:dissolve/>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fld id="{EA41CE6D-372C-4B8D-809A-E98CB5CCCF31}" type="datetimeFigureOut">
              <a:rPr lang="it-IT">
                <a:solidFill>
                  <a:prstClr val="black">
                    <a:tint val="75000"/>
                  </a:prstClr>
                </a:solidFill>
              </a:rPr>
              <a:pPr>
                <a:defRPr/>
              </a:pPr>
              <a:t>29/09/2012</a:t>
            </a:fld>
            <a:endParaRPr lang="it-IT">
              <a:solidFill>
                <a:prstClr val="black">
                  <a:tint val="75000"/>
                </a:prstClr>
              </a:solidFill>
            </a:endParaRPr>
          </a:p>
        </p:txBody>
      </p:sp>
      <p:sp>
        <p:nvSpPr>
          <p:cNvPr id="8"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9" name="Segnaposto numero diapositiva 5"/>
          <p:cNvSpPr>
            <a:spLocks noGrp="1"/>
          </p:cNvSpPr>
          <p:nvPr>
            <p:ph type="sldNum" sz="quarter" idx="12"/>
          </p:nvPr>
        </p:nvSpPr>
        <p:spPr/>
        <p:txBody>
          <a:bodyPr/>
          <a:lstStyle>
            <a:lvl1pPr>
              <a:defRPr/>
            </a:lvl1pPr>
          </a:lstStyle>
          <a:p>
            <a:pPr>
              <a:defRPr/>
            </a:pPr>
            <a:fld id="{72CC5198-E115-40F1-AA38-2A6BAB9EB5C4}"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583107088"/>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fld id="{39510444-6737-48C3-A17F-4EF5E38FD86E}" type="datetimeFigureOut">
              <a:rPr lang="it-IT">
                <a:solidFill>
                  <a:prstClr val="black">
                    <a:tint val="75000"/>
                  </a:prstClr>
                </a:solidFill>
              </a:rPr>
              <a:pPr>
                <a:defRPr/>
              </a:pPr>
              <a:t>29/09/2012</a:t>
            </a:fld>
            <a:endParaRPr lang="it-IT">
              <a:solidFill>
                <a:prstClr val="black">
                  <a:tint val="75000"/>
                </a:prstClr>
              </a:solidFill>
            </a:endParaRPr>
          </a:p>
        </p:txBody>
      </p:sp>
      <p:sp>
        <p:nvSpPr>
          <p:cNvPr id="4"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5" name="Segnaposto numero diapositiva 5"/>
          <p:cNvSpPr>
            <a:spLocks noGrp="1"/>
          </p:cNvSpPr>
          <p:nvPr>
            <p:ph type="sldNum" sz="quarter" idx="12"/>
          </p:nvPr>
        </p:nvSpPr>
        <p:spPr/>
        <p:txBody>
          <a:bodyPr/>
          <a:lstStyle>
            <a:lvl1pPr>
              <a:defRPr/>
            </a:lvl1pPr>
          </a:lstStyle>
          <a:p>
            <a:pPr>
              <a:defRPr/>
            </a:pPr>
            <a:fld id="{44C8802C-F930-4F4B-9710-CF5FC07553DC}"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425075589"/>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FF21A045-A308-476A-9916-69DCDB294810}" type="datetimeFigureOut">
              <a:rPr lang="it-IT">
                <a:solidFill>
                  <a:prstClr val="black">
                    <a:tint val="75000"/>
                  </a:prstClr>
                </a:solidFill>
              </a:rPr>
              <a:pPr>
                <a:defRPr/>
              </a:pPr>
              <a:t>29/09/2012</a:t>
            </a:fld>
            <a:endParaRPr lang="it-IT">
              <a:solidFill>
                <a:prstClr val="black">
                  <a:tint val="75000"/>
                </a:prstClr>
              </a:solidFill>
            </a:endParaRPr>
          </a:p>
        </p:txBody>
      </p:sp>
      <p:sp>
        <p:nvSpPr>
          <p:cNvPr id="3"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4" name="Segnaposto numero diapositiva 5"/>
          <p:cNvSpPr>
            <a:spLocks noGrp="1"/>
          </p:cNvSpPr>
          <p:nvPr>
            <p:ph type="sldNum" sz="quarter" idx="12"/>
          </p:nvPr>
        </p:nvSpPr>
        <p:spPr/>
        <p:txBody>
          <a:bodyPr/>
          <a:lstStyle>
            <a:lvl1pPr>
              <a:defRPr/>
            </a:lvl1pPr>
          </a:lstStyle>
          <a:p>
            <a:pPr>
              <a:defRPr/>
            </a:pPr>
            <a:fld id="{F85155DF-12D0-4427-AAC3-34F370A9E02D}"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3723241409"/>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AA130F37-FF9D-4256-B58B-3020570378E8}" type="datetimeFigureOut">
              <a:rPr lang="it-IT">
                <a:solidFill>
                  <a:prstClr val="black">
                    <a:tint val="75000"/>
                  </a:prstClr>
                </a:solidFill>
              </a:rPr>
              <a:pPr>
                <a:defRPr/>
              </a:pPr>
              <a:t>29/09/2012</a:t>
            </a:fld>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B95E2410-20EC-45C2-A0C9-DE3339A56328}"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4064635246"/>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CABC1284-7540-4A7E-A87B-52542772B717}" type="datetimeFigureOut">
              <a:rPr lang="it-IT">
                <a:solidFill>
                  <a:prstClr val="black">
                    <a:tint val="75000"/>
                  </a:prstClr>
                </a:solidFill>
              </a:rPr>
              <a:pPr>
                <a:defRPr/>
              </a:pPr>
              <a:t>29/09/2012</a:t>
            </a:fld>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B5190B45-5C24-419B-91C2-2EA74383BC3F}"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2916086562"/>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EAC861FD-EB0E-45C7-BF87-8716A53A326A}" type="datetimeFigureOut">
              <a:rPr lang="it-IT">
                <a:solidFill>
                  <a:prstClr val="black">
                    <a:tint val="75000"/>
                  </a:prstClr>
                </a:solidFill>
              </a:rPr>
              <a:pPr>
                <a:defRPr/>
              </a:pPr>
              <a:t>29/09/2012</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31980FE4-B4A2-42D6-8644-55C4B78626CB}"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2215174861"/>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3132ADDE-1B4B-4A65-8002-D624DAD1E54A}" type="datetimeFigureOut">
              <a:rPr lang="it-IT">
                <a:solidFill>
                  <a:prstClr val="black">
                    <a:tint val="75000"/>
                  </a:prstClr>
                </a:solidFill>
              </a:rPr>
              <a:pPr>
                <a:defRPr/>
              </a:pPr>
              <a:t>29/09/2012</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7CE50995-9AD1-454F-B917-E35B7F9A1055}"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3279784120"/>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custDataLst>
              <p:tags r:id="rId1"/>
            </p:custDataLst>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custDataLst>
              <p:tags r:id="rId2"/>
            </p:custDataLst>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custDataLst>
              <p:tags r:id="rId3"/>
            </p:custDataLst>
          </p:nvPr>
        </p:nvSpPr>
        <p:spPr/>
        <p:txBody>
          <a:bodyPr/>
          <a:lstStyle>
            <a:lvl1pPr>
              <a:defRPr/>
            </a:lvl1pPr>
          </a:lstStyle>
          <a:p>
            <a:pPr>
              <a:defRPr/>
            </a:pPr>
            <a:fld id="{EE723935-D6F1-40E5-A098-C7B9352579C7}" type="datetimeFigureOut">
              <a:rPr lang="it-IT">
                <a:solidFill>
                  <a:prstClr val="black">
                    <a:tint val="75000"/>
                  </a:prstClr>
                </a:solidFill>
              </a:rPr>
              <a:pPr>
                <a:defRPr/>
              </a:pPr>
              <a:t>29/09/2012</a:t>
            </a:fld>
            <a:endParaRPr lang="it-IT">
              <a:solidFill>
                <a:prstClr val="black">
                  <a:tint val="75000"/>
                </a:prstClr>
              </a:solidFill>
            </a:endParaRPr>
          </a:p>
        </p:txBody>
      </p:sp>
      <p:sp>
        <p:nvSpPr>
          <p:cNvPr id="5" name="Segnaposto piè di pagina 4"/>
          <p:cNvSpPr>
            <a:spLocks noGrp="1"/>
          </p:cNvSpPr>
          <p:nvPr>
            <p:ph type="ftr" sz="quarter" idx="11"/>
            <p:custDataLst>
              <p:tags r:id="rId4"/>
            </p:custDataLst>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custDataLst>
              <p:tags r:id="rId5"/>
            </p:custDataLst>
          </p:nvPr>
        </p:nvSpPr>
        <p:spPr/>
        <p:txBody>
          <a:bodyPr/>
          <a:lstStyle>
            <a:lvl1pPr>
              <a:defRPr/>
            </a:lvl1pPr>
          </a:lstStyle>
          <a:p>
            <a:pPr>
              <a:defRPr/>
            </a:pPr>
            <a:fld id="{B2941E5E-39CD-4B09-AEC2-5C6C7BDB5EDD}"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2400126202"/>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custDataLst>
              <p:tags r:id="rId1"/>
            </p:custDataLst>
          </p:nvPr>
        </p:nvSpPr>
        <p:spPr/>
        <p:txBody>
          <a:bodyPr/>
          <a:lstStyle/>
          <a:p>
            <a:r>
              <a:rPr lang="it-IT" smtClean="0"/>
              <a:t>Fare clic per modificare lo stile del titolo</a:t>
            </a:r>
            <a:endParaRPr lang="it-IT"/>
          </a:p>
        </p:txBody>
      </p:sp>
      <p:sp>
        <p:nvSpPr>
          <p:cNvPr id="3" name="Segnaposto contenuto 2"/>
          <p:cNvSpPr>
            <a:spLocks noGrp="1"/>
          </p:cNvSpPr>
          <p:nvPr>
            <p:ph idx="1"/>
            <p:custDataLst>
              <p:tags r:id="rId2"/>
            </p:custDataLst>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custDataLst>
              <p:tags r:id="rId3"/>
            </p:custDataLst>
          </p:nvPr>
        </p:nvSpPr>
        <p:spPr/>
        <p:txBody>
          <a:bodyPr/>
          <a:lstStyle>
            <a:lvl1pPr>
              <a:defRPr/>
            </a:lvl1pPr>
          </a:lstStyle>
          <a:p>
            <a:pPr>
              <a:defRPr/>
            </a:pPr>
            <a:fld id="{CED4A547-98BD-4CA0-8485-586C21CFA5D6}" type="datetimeFigureOut">
              <a:rPr lang="it-IT">
                <a:solidFill>
                  <a:prstClr val="black">
                    <a:tint val="75000"/>
                  </a:prstClr>
                </a:solidFill>
              </a:rPr>
              <a:pPr>
                <a:defRPr/>
              </a:pPr>
              <a:t>29/09/2012</a:t>
            </a:fld>
            <a:endParaRPr lang="it-IT">
              <a:solidFill>
                <a:prstClr val="black">
                  <a:tint val="75000"/>
                </a:prstClr>
              </a:solidFill>
            </a:endParaRPr>
          </a:p>
        </p:txBody>
      </p:sp>
      <p:sp>
        <p:nvSpPr>
          <p:cNvPr id="5" name="Segnaposto piè di pagina 4"/>
          <p:cNvSpPr>
            <a:spLocks noGrp="1"/>
          </p:cNvSpPr>
          <p:nvPr>
            <p:ph type="ftr" sz="quarter" idx="11"/>
            <p:custDataLst>
              <p:tags r:id="rId4"/>
            </p:custDataLst>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custDataLst>
              <p:tags r:id="rId5"/>
            </p:custDataLst>
          </p:nvPr>
        </p:nvSpPr>
        <p:spPr/>
        <p:txBody>
          <a:bodyPr/>
          <a:lstStyle>
            <a:lvl1pPr>
              <a:defRPr/>
            </a:lvl1pPr>
          </a:lstStyle>
          <a:p>
            <a:pPr>
              <a:defRPr/>
            </a:pPr>
            <a:fld id="{686032BB-4B03-4CCF-89F8-6CAFFF9E7B07}"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406015766"/>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custDataLst>
              <p:tags r:id="rId1"/>
            </p:custDataLst>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custDataLst>
              <p:tags r:id="rId2"/>
            </p:custDataLst>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custDataLst>
              <p:tags r:id="rId3"/>
            </p:custDataLst>
          </p:nvPr>
        </p:nvSpPr>
        <p:spPr/>
        <p:txBody>
          <a:bodyPr/>
          <a:lstStyle>
            <a:lvl1pPr>
              <a:defRPr/>
            </a:lvl1pPr>
          </a:lstStyle>
          <a:p>
            <a:pPr>
              <a:defRPr/>
            </a:pPr>
            <a:fld id="{452B02DE-75C2-4E4E-8543-F7C085D43C56}" type="datetimeFigureOut">
              <a:rPr lang="it-IT">
                <a:solidFill>
                  <a:prstClr val="black">
                    <a:tint val="75000"/>
                  </a:prstClr>
                </a:solidFill>
              </a:rPr>
              <a:pPr>
                <a:defRPr/>
              </a:pPr>
              <a:t>29/09/2012</a:t>
            </a:fld>
            <a:endParaRPr lang="it-IT">
              <a:solidFill>
                <a:prstClr val="black">
                  <a:tint val="75000"/>
                </a:prstClr>
              </a:solidFill>
            </a:endParaRPr>
          </a:p>
        </p:txBody>
      </p:sp>
      <p:sp>
        <p:nvSpPr>
          <p:cNvPr id="5" name="Segnaposto piè di pagina 4"/>
          <p:cNvSpPr>
            <a:spLocks noGrp="1"/>
          </p:cNvSpPr>
          <p:nvPr>
            <p:ph type="ftr" sz="quarter" idx="11"/>
            <p:custDataLst>
              <p:tags r:id="rId4"/>
            </p:custDataLst>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custDataLst>
              <p:tags r:id="rId5"/>
            </p:custDataLst>
          </p:nvPr>
        </p:nvSpPr>
        <p:spPr/>
        <p:txBody>
          <a:bodyPr/>
          <a:lstStyle>
            <a:lvl1pPr>
              <a:defRPr/>
            </a:lvl1pPr>
          </a:lstStyle>
          <a:p>
            <a:pPr>
              <a:defRPr/>
            </a:pPr>
            <a:fld id="{4252F843-86D5-4440-9F5C-F84B92DFDDFA}"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8471143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p>
        </p:txBody>
      </p:sp>
      <p:sp>
        <p:nvSpPr>
          <p:cNvPr id="3" name="Rectangle 5"/>
          <p:cNvSpPr>
            <a:spLocks noGrp="1" noChangeArrowheads="1"/>
          </p:cNvSpPr>
          <p:nvPr>
            <p:ph type="ftr" sz="quarter" idx="11"/>
          </p:nvPr>
        </p:nvSpPr>
        <p:spPr>
          <a:ln/>
        </p:spPr>
        <p:txBody>
          <a:bodyPr/>
          <a:lstStyle>
            <a:lvl1pPr>
              <a:defRPr/>
            </a:lvl1pPr>
          </a:lstStyle>
          <a:p>
            <a:pPr>
              <a:defRPr/>
            </a:pPr>
            <a:endParaRPr lang="it-IT"/>
          </a:p>
        </p:txBody>
      </p:sp>
      <p:sp>
        <p:nvSpPr>
          <p:cNvPr id="4" name="Rectangle 6"/>
          <p:cNvSpPr>
            <a:spLocks noGrp="1" noChangeArrowheads="1"/>
          </p:cNvSpPr>
          <p:nvPr>
            <p:ph type="sldNum" sz="quarter" idx="12"/>
          </p:nvPr>
        </p:nvSpPr>
        <p:spPr>
          <a:ln/>
        </p:spPr>
        <p:txBody>
          <a:bodyPr/>
          <a:lstStyle>
            <a:lvl1pPr>
              <a:defRPr/>
            </a:lvl1pPr>
          </a:lstStyle>
          <a:p>
            <a:pPr>
              <a:defRPr/>
            </a:pPr>
            <a:fld id="{A8FB3A14-F752-44CD-A00F-E51924E248F9}" type="slidenum">
              <a:rPr lang="it-IT"/>
              <a:pPr>
                <a:defRPr/>
              </a:pPr>
              <a:t>‹N›</a:t>
            </a:fld>
            <a:endParaRPr lang="it-IT"/>
          </a:p>
        </p:txBody>
      </p:sp>
    </p:spTree>
    <p:extLst>
      <p:ext uri="{BB962C8B-B14F-4D97-AF65-F5344CB8AC3E}">
        <p14:creationId xmlns:p14="http://schemas.microsoft.com/office/powerpoint/2010/main" val="2010990231"/>
      </p:ext>
    </p:extLst>
  </p:cSld>
  <p:clrMapOvr>
    <a:masterClrMapping/>
  </p:clrMapOvr>
  <p:transition spd="med">
    <p:dissolve/>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custDataLst>
              <p:tags r:id="rId1"/>
            </p:custDataLst>
          </p:nvPr>
        </p:nvSpPr>
        <p:spPr/>
        <p:txBody>
          <a:bodyPr/>
          <a:lstStyle/>
          <a:p>
            <a:r>
              <a:rPr lang="it-IT" smtClean="0"/>
              <a:t>Fare clic per modificare lo stile del titolo</a:t>
            </a:r>
            <a:endParaRPr lang="it-IT"/>
          </a:p>
        </p:txBody>
      </p:sp>
      <p:sp>
        <p:nvSpPr>
          <p:cNvPr id="3" name="Segnaposto contenuto 2"/>
          <p:cNvSpPr>
            <a:spLocks noGrp="1"/>
          </p:cNvSpPr>
          <p:nvPr>
            <p:ph sz="half" idx="1"/>
            <p:custDataLst>
              <p:tags r:id="rId2"/>
            </p:custDataLst>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custDataLst>
              <p:tags r:id="rId3"/>
            </p:custDataLst>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custDataLst>
              <p:tags r:id="rId4"/>
            </p:custDataLst>
          </p:nvPr>
        </p:nvSpPr>
        <p:spPr/>
        <p:txBody>
          <a:bodyPr/>
          <a:lstStyle>
            <a:lvl1pPr>
              <a:defRPr/>
            </a:lvl1pPr>
          </a:lstStyle>
          <a:p>
            <a:pPr>
              <a:defRPr/>
            </a:pPr>
            <a:fld id="{62345B58-9258-42BF-AC30-7A16F6493B75}" type="datetimeFigureOut">
              <a:rPr lang="it-IT">
                <a:solidFill>
                  <a:prstClr val="black">
                    <a:tint val="75000"/>
                  </a:prstClr>
                </a:solidFill>
              </a:rPr>
              <a:pPr>
                <a:defRPr/>
              </a:pPr>
              <a:t>29/09/2012</a:t>
            </a:fld>
            <a:endParaRPr lang="it-IT">
              <a:solidFill>
                <a:prstClr val="black">
                  <a:tint val="75000"/>
                </a:prstClr>
              </a:solidFill>
            </a:endParaRPr>
          </a:p>
        </p:txBody>
      </p:sp>
      <p:sp>
        <p:nvSpPr>
          <p:cNvPr id="6" name="Segnaposto piè di pagina 4"/>
          <p:cNvSpPr>
            <a:spLocks noGrp="1"/>
          </p:cNvSpPr>
          <p:nvPr>
            <p:ph type="ftr" sz="quarter" idx="11"/>
            <p:custDataLst>
              <p:tags r:id="rId5"/>
            </p:custDataLst>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custDataLst>
              <p:tags r:id="rId6"/>
            </p:custDataLst>
          </p:nvPr>
        </p:nvSpPr>
        <p:spPr/>
        <p:txBody>
          <a:bodyPr/>
          <a:lstStyle>
            <a:lvl1pPr>
              <a:defRPr/>
            </a:lvl1pPr>
          </a:lstStyle>
          <a:p>
            <a:pPr>
              <a:defRPr/>
            </a:pPr>
            <a:fld id="{F737ED15-63D6-489F-8B42-EBD4D78E8586}"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777848796"/>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custDataLst>
              <p:tags r:id="rId1"/>
            </p:custDataLst>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custDataLst>
              <p:tags r:id="rId2"/>
            </p:custDataLst>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custDataLst>
              <p:tags r:id="rId3"/>
            </p:custDataLst>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custDataLst>
              <p:tags r:id="rId4"/>
            </p:custDataLst>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custDataLst>
              <p:tags r:id="rId5"/>
            </p:custDataLst>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custDataLst>
              <p:tags r:id="rId6"/>
            </p:custDataLst>
          </p:nvPr>
        </p:nvSpPr>
        <p:spPr/>
        <p:txBody>
          <a:bodyPr/>
          <a:lstStyle>
            <a:lvl1pPr>
              <a:defRPr/>
            </a:lvl1pPr>
          </a:lstStyle>
          <a:p>
            <a:pPr>
              <a:defRPr/>
            </a:pPr>
            <a:fld id="{CFBE19B2-0378-42A4-8FD6-B48942D9387D}" type="datetimeFigureOut">
              <a:rPr lang="it-IT">
                <a:solidFill>
                  <a:prstClr val="black">
                    <a:tint val="75000"/>
                  </a:prstClr>
                </a:solidFill>
              </a:rPr>
              <a:pPr>
                <a:defRPr/>
              </a:pPr>
              <a:t>29/09/2012</a:t>
            </a:fld>
            <a:endParaRPr lang="it-IT">
              <a:solidFill>
                <a:prstClr val="black">
                  <a:tint val="75000"/>
                </a:prstClr>
              </a:solidFill>
            </a:endParaRPr>
          </a:p>
        </p:txBody>
      </p:sp>
      <p:sp>
        <p:nvSpPr>
          <p:cNvPr id="8" name="Segnaposto piè di pagina 4"/>
          <p:cNvSpPr>
            <a:spLocks noGrp="1"/>
          </p:cNvSpPr>
          <p:nvPr>
            <p:ph type="ftr" sz="quarter" idx="11"/>
            <p:custDataLst>
              <p:tags r:id="rId7"/>
            </p:custDataLst>
          </p:nvPr>
        </p:nvSpPr>
        <p:spPr/>
        <p:txBody>
          <a:bodyPr/>
          <a:lstStyle>
            <a:lvl1pPr>
              <a:defRPr/>
            </a:lvl1pPr>
          </a:lstStyle>
          <a:p>
            <a:pPr>
              <a:defRPr/>
            </a:pPr>
            <a:endParaRPr lang="it-IT">
              <a:solidFill>
                <a:prstClr val="black">
                  <a:tint val="75000"/>
                </a:prstClr>
              </a:solidFill>
            </a:endParaRPr>
          </a:p>
        </p:txBody>
      </p:sp>
      <p:sp>
        <p:nvSpPr>
          <p:cNvPr id="9" name="Segnaposto numero diapositiva 5"/>
          <p:cNvSpPr>
            <a:spLocks noGrp="1"/>
          </p:cNvSpPr>
          <p:nvPr>
            <p:ph type="sldNum" sz="quarter" idx="12"/>
            <p:custDataLst>
              <p:tags r:id="rId8"/>
            </p:custDataLst>
          </p:nvPr>
        </p:nvSpPr>
        <p:spPr/>
        <p:txBody>
          <a:bodyPr/>
          <a:lstStyle>
            <a:lvl1pPr>
              <a:defRPr/>
            </a:lvl1pPr>
          </a:lstStyle>
          <a:p>
            <a:pPr>
              <a:defRPr/>
            </a:pPr>
            <a:fld id="{BCAD656B-3739-4BB1-BD3C-CCB383219A77}"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3361491972"/>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custDataLst>
              <p:tags r:id="rId1"/>
            </p:custDataLst>
          </p:nvPr>
        </p:nvSpPr>
        <p:spPr/>
        <p:txBody>
          <a:bodyPr/>
          <a:lstStyle/>
          <a:p>
            <a:r>
              <a:rPr lang="it-IT" smtClean="0"/>
              <a:t>Fare clic per modificare lo stile del titolo</a:t>
            </a:r>
            <a:endParaRPr lang="it-IT"/>
          </a:p>
        </p:txBody>
      </p:sp>
      <p:sp>
        <p:nvSpPr>
          <p:cNvPr id="3" name="Segnaposto data 3"/>
          <p:cNvSpPr>
            <a:spLocks noGrp="1"/>
          </p:cNvSpPr>
          <p:nvPr>
            <p:ph type="dt" sz="half" idx="10"/>
            <p:custDataLst>
              <p:tags r:id="rId2"/>
            </p:custDataLst>
          </p:nvPr>
        </p:nvSpPr>
        <p:spPr/>
        <p:txBody>
          <a:bodyPr/>
          <a:lstStyle>
            <a:lvl1pPr>
              <a:defRPr/>
            </a:lvl1pPr>
          </a:lstStyle>
          <a:p>
            <a:pPr>
              <a:defRPr/>
            </a:pPr>
            <a:fld id="{D34E75B1-0FEA-4B9C-8687-17CE57A46210}" type="datetimeFigureOut">
              <a:rPr lang="it-IT">
                <a:solidFill>
                  <a:prstClr val="black">
                    <a:tint val="75000"/>
                  </a:prstClr>
                </a:solidFill>
              </a:rPr>
              <a:pPr>
                <a:defRPr/>
              </a:pPr>
              <a:t>29/09/2012</a:t>
            </a:fld>
            <a:endParaRPr lang="it-IT">
              <a:solidFill>
                <a:prstClr val="black">
                  <a:tint val="75000"/>
                </a:prstClr>
              </a:solidFill>
            </a:endParaRPr>
          </a:p>
        </p:txBody>
      </p:sp>
      <p:sp>
        <p:nvSpPr>
          <p:cNvPr id="4" name="Segnaposto piè di pagina 4"/>
          <p:cNvSpPr>
            <a:spLocks noGrp="1"/>
          </p:cNvSpPr>
          <p:nvPr>
            <p:ph type="ftr" sz="quarter" idx="11"/>
            <p:custDataLst>
              <p:tags r:id="rId3"/>
            </p:custDataLst>
          </p:nvPr>
        </p:nvSpPr>
        <p:spPr/>
        <p:txBody>
          <a:bodyPr/>
          <a:lstStyle>
            <a:lvl1pPr>
              <a:defRPr/>
            </a:lvl1pPr>
          </a:lstStyle>
          <a:p>
            <a:pPr>
              <a:defRPr/>
            </a:pPr>
            <a:endParaRPr lang="it-IT">
              <a:solidFill>
                <a:prstClr val="black">
                  <a:tint val="75000"/>
                </a:prstClr>
              </a:solidFill>
            </a:endParaRPr>
          </a:p>
        </p:txBody>
      </p:sp>
      <p:sp>
        <p:nvSpPr>
          <p:cNvPr id="5" name="Segnaposto numero diapositiva 5"/>
          <p:cNvSpPr>
            <a:spLocks noGrp="1"/>
          </p:cNvSpPr>
          <p:nvPr>
            <p:ph type="sldNum" sz="quarter" idx="12"/>
            <p:custDataLst>
              <p:tags r:id="rId4"/>
            </p:custDataLst>
          </p:nvPr>
        </p:nvSpPr>
        <p:spPr/>
        <p:txBody>
          <a:bodyPr/>
          <a:lstStyle>
            <a:lvl1pPr>
              <a:defRPr/>
            </a:lvl1pPr>
          </a:lstStyle>
          <a:p>
            <a:pPr>
              <a:defRPr/>
            </a:pPr>
            <a:fld id="{729C1D5A-C2E3-4A5C-8484-C62F42D9393E}"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258185123"/>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custDataLst>
              <p:tags r:id="rId1"/>
            </p:custDataLst>
          </p:nvPr>
        </p:nvSpPr>
        <p:spPr/>
        <p:txBody>
          <a:bodyPr/>
          <a:lstStyle>
            <a:lvl1pPr>
              <a:defRPr/>
            </a:lvl1pPr>
          </a:lstStyle>
          <a:p>
            <a:pPr>
              <a:defRPr/>
            </a:pPr>
            <a:fld id="{AB93AF71-FB0E-4522-96B1-E6162F5F550B}" type="datetimeFigureOut">
              <a:rPr lang="it-IT">
                <a:solidFill>
                  <a:prstClr val="black">
                    <a:tint val="75000"/>
                  </a:prstClr>
                </a:solidFill>
              </a:rPr>
              <a:pPr>
                <a:defRPr/>
              </a:pPr>
              <a:t>29/09/2012</a:t>
            </a:fld>
            <a:endParaRPr lang="it-IT">
              <a:solidFill>
                <a:prstClr val="black">
                  <a:tint val="75000"/>
                </a:prstClr>
              </a:solidFill>
            </a:endParaRPr>
          </a:p>
        </p:txBody>
      </p:sp>
      <p:sp>
        <p:nvSpPr>
          <p:cNvPr id="3" name="Segnaposto piè di pagina 4"/>
          <p:cNvSpPr>
            <a:spLocks noGrp="1"/>
          </p:cNvSpPr>
          <p:nvPr>
            <p:ph type="ftr" sz="quarter" idx="11"/>
            <p:custDataLst>
              <p:tags r:id="rId2"/>
            </p:custDataLst>
          </p:nvPr>
        </p:nvSpPr>
        <p:spPr/>
        <p:txBody>
          <a:bodyPr/>
          <a:lstStyle>
            <a:lvl1pPr>
              <a:defRPr/>
            </a:lvl1pPr>
          </a:lstStyle>
          <a:p>
            <a:pPr>
              <a:defRPr/>
            </a:pPr>
            <a:endParaRPr lang="it-IT">
              <a:solidFill>
                <a:prstClr val="black">
                  <a:tint val="75000"/>
                </a:prstClr>
              </a:solidFill>
            </a:endParaRPr>
          </a:p>
        </p:txBody>
      </p:sp>
      <p:sp>
        <p:nvSpPr>
          <p:cNvPr id="4" name="Segnaposto numero diapositiva 5"/>
          <p:cNvSpPr>
            <a:spLocks noGrp="1"/>
          </p:cNvSpPr>
          <p:nvPr>
            <p:ph type="sldNum" sz="quarter" idx="12"/>
            <p:custDataLst>
              <p:tags r:id="rId3"/>
            </p:custDataLst>
          </p:nvPr>
        </p:nvSpPr>
        <p:spPr/>
        <p:txBody>
          <a:bodyPr/>
          <a:lstStyle>
            <a:lvl1pPr>
              <a:defRPr/>
            </a:lvl1pPr>
          </a:lstStyle>
          <a:p>
            <a:pPr>
              <a:defRPr/>
            </a:pPr>
            <a:fld id="{7D7D7688-DC4D-44C4-866D-A8B5A1B89621}"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1338131510"/>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custDataLst>
              <p:tags r:id="rId1"/>
            </p:custDataLst>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custDataLst>
              <p:tags r:id="rId2"/>
            </p:custDataLst>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custDataLst>
              <p:tags r:id="rId3"/>
            </p:custDataLst>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custDataLst>
              <p:tags r:id="rId4"/>
            </p:custDataLst>
          </p:nvPr>
        </p:nvSpPr>
        <p:spPr/>
        <p:txBody>
          <a:bodyPr/>
          <a:lstStyle>
            <a:lvl1pPr>
              <a:defRPr/>
            </a:lvl1pPr>
          </a:lstStyle>
          <a:p>
            <a:pPr>
              <a:defRPr/>
            </a:pPr>
            <a:fld id="{48DA08E4-D567-49DC-83A7-C72635AF958C}" type="datetimeFigureOut">
              <a:rPr lang="it-IT">
                <a:solidFill>
                  <a:prstClr val="black">
                    <a:tint val="75000"/>
                  </a:prstClr>
                </a:solidFill>
              </a:rPr>
              <a:pPr>
                <a:defRPr/>
              </a:pPr>
              <a:t>29/09/2012</a:t>
            </a:fld>
            <a:endParaRPr lang="it-IT">
              <a:solidFill>
                <a:prstClr val="black">
                  <a:tint val="75000"/>
                </a:prstClr>
              </a:solidFill>
            </a:endParaRPr>
          </a:p>
        </p:txBody>
      </p:sp>
      <p:sp>
        <p:nvSpPr>
          <p:cNvPr id="6" name="Segnaposto piè di pagina 4"/>
          <p:cNvSpPr>
            <a:spLocks noGrp="1"/>
          </p:cNvSpPr>
          <p:nvPr>
            <p:ph type="ftr" sz="quarter" idx="11"/>
            <p:custDataLst>
              <p:tags r:id="rId5"/>
            </p:custDataLst>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custDataLst>
              <p:tags r:id="rId6"/>
            </p:custDataLst>
          </p:nvPr>
        </p:nvSpPr>
        <p:spPr/>
        <p:txBody>
          <a:bodyPr/>
          <a:lstStyle>
            <a:lvl1pPr>
              <a:defRPr/>
            </a:lvl1pPr>
          </a:lstStyle>
          <a:p>
            <a:pPr>
              <a:defRPr/>
            </a:pPr>
            <a:fld id="{1547D0AA-D926-46EF-9920-DB8CA709DED2}"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2554798643"/>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custDataLst>
              <p:tags r:id="rId1"/>
            </p:custDataLst>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custDataLst>
              <p:tags r:id="rId2"/>
            </p:custDataLst>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custDataLst>
              <p:tags r:id="rId3"/>
            </p:custDataLst>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custDataLst>
              <p:tags r:id="rId4"/>
            </p:custDataLst>
          </p:nvPr>
        </p:nvSpPr>
        <p:spPr/>
        <p:txBody>
          <a:bodyPr/>
          <a:lstStyle>
            <a:lvl1pPr>
              <a:defRPr/>
            </a:lvl1pPr>
          </a:lstStyle>
          <a:p>
            <a:pPr>
              <a:defRPr/>
            </a:pPr>
            <a:fld id="{423B4F6A-F0F6-4726-B4AB-A1CFC42A0229}" type="datetimeFigureOut">
              <a:rPr lang="it-IT">
                <a:solidFill>
                  <a:prstClr val="black">
                    <a:tint val="75000"/>
                  </a:prstClr>
                </a:solidFill>
              </a:rPr>
              <a:pPr>
                <a:defRPr/>
              </a:pPr>
              <a:t>29/09/2012</a:t>
            </a:fld>
            <a:endParaRPr lang="it-IT">
              <a:solidFill>
                <a:prstClr val="black">
                  <a:tint val="75000"/>
                </a:prstClr>
              </a:solidFill>
            </a:endParaRPr>
          </a:p>
        </p:txBody>
      </p:sp>
      <p:sp>
        <p:nvSpPr>
          <p:cNvPr id="6" name="Segnaposto piè di pagina 4"/>
          <p:cNvSpPr>
            <a:spLocks noGrp="1"/>
          </p:cNvSpPr>
          <p:nvPr>
            <p:ph type="ftr" sz="quarter" idx="11"/>
            <p:custDataLst>
              <p:tags r:id="rId5"/>
            </p:custDataLst>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custDataLst>
              <p:tags r:id="rId6"/>
            </p:custDataLst>
          </p:nvPr>
        </p:nvSpPr>
        <p:spPr/>
        <p:txBody>
          <a:bodyPr/>
          <a:lstStyle>
            <a:lvl1pPr>
              <a:defRPr/>
            </a:lvl1pPr>
          </a:lstStyle>
          <a:p>
            <a:pPr>
              <a:defRPr/>
            </a:pPr>
            <a:fld id="{5BC374BE-AD73-4788-B690-7702E120C6CB}"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124493005"/>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custDataLst>
              <p:tags r:id="rId1"/>
            </p:custDataLst>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custDataLst>
              <p:tags r:id="rId2"/>
            </p:custDataLst>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custDataLst>
              <p:tags r:id="rId3"/>
            </p:custDataLst>
          </p:nvPr>
        </p:nvSpPr>
        <p:spPr/>
        <p:txBody>
          <a:bodyPr/>
          <a:lstStyle>
            <a:lvl1pPr>
              <a:defRPr/>
            </a:lvl1pPr>
          </a:lstStyle>
          <a:p>
            <a:pPr>
              <a:defRPr/>
            </a:pPr>
            <a:fld id="{4EDB4466-E1E8-40E2-B53F-A4C4B0AD61C7}" type="datetimeFigureOut">
              <a:rPr lang="it-IT">
                <a:solidFill>
                  <a:prstClr val="black">
                    <a:tint val="75000"/>
                  </a:prstClr>
                </a:solidFill>
              </a:rPr>
              <a:pPr>
                <a:defRPr/>
              </a:pPr>
              <a:t>29/09/2012</a:t>
            </a:fld>
            <a:endParaRPr lang="it-IT">
              <a:solidFill>
                <a:prstClr val="black">
                  <a:tint val="75000"/>
                </a:prstClr>
              </a:solidFill>
            </a:endParaRPr>
          </a:p>
        </p:txBody>
      </p:sp>
      <p:sp>
        <p:nvSpPr>
          <p:cNvPr id="5" name="Segnaposto piè di pagina 4"/>
          <p:cNvSpPr>
            <a:spLocks noGrp="1"/>
          </p:cNvSpPr>
          <p:nvPr>
            <p:ph type="ftr" sz="quarter" idx="11"/>
            <p:custDataLst>
              <p:tags r:id="rId4"/>
            </p:custDataLst>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custDataLst>
              <p:tags r:id="rId5"/>
            </p:custDataLst>
          </p:nvPr>
        </p:nvSpPr>
        <p:spPr/>
        <p:txBody>
          <a:bodyPr/>
          <a:lstStyle>
            <a:lvl1pPr>
              <a:defRPr/>
            </a:lvl1pPr>
          </a:lstStyle>
          <a:p>
            <a:pPr>
              <a:defRPr/>
            </a:pPr>
            <a:fld id="{AC84B4B9-19D2-4C97-8AB3-702673021C79}"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2182156569"/>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custDataLst>
              <p:tags r:id="rId1"/>
            </p:custDataLs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custDataLst>
              <p:tags r:id="rId2"/>
            </p:custDataLst>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custDataLst>
              <p:tags r:id="rId3"/>
            </p:custDataLst>
          </p:nvPr>
        </p:nvSpPr>
        <p:spPr/>
        <p:txBody>
          <a:bodyPr/>
          <a:lstStyle>
            <a:lvl1pPr>
              <a:defRPr/>
            </a:lvl1pPr>
          </a:lstStyle>
          <a:p>
            <a:pPr>
              <a:defRPr/>
            </a:pPr>
            <a:fld id="{48BF375E-A266-485B-BEF5-E49600AEE0B0}" type="datetimeFigureOut">
              <a:rPr lang="it-IT">
                <a:solidFill>
                  <a:prstClr val="black">
                    <a:tint val="75000"/>
                  </a:prstClr>
                </a:solidFill>
              </a:rPr>
              <a:pPr>
                <a:defRPr/>
              </a:pPr>
              <a:t>29/09/2012</a:t>
            </a:fld>
            <a:endParaRPr lang="it-IT">
              <a:solidFill>
                <a:prstClr val="black">
                  <a:tint val="75000"/>
                </a:prstClr>
              </a:solidFill>
            </a:endParaRPr>
          </a:p>
        </p:txBody>
      </p:sp>
      <p:sp>
        <p:nvSpPr>
          <p:cNvPr id="5" name="Segnaposto piè di pagina 4"/>
          <p:cNvSpPr>
            <a:spLocks noGrp="1"/>
          </p:cNvSpPr>
          <p:nvPr>
            <p:ph type="ftr" sz="quarter" idx="11"/>
            <p:custDataLst>
              <p:tags r:id="rId4"/>
            </p:custDataLst>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custDataLst>
              <p:tags r:id="rId5"/>
            </p:custDataLst>
          </p:nvPr>
        </p:nvSpPr>
        <p:spPr/>
        <p:txBody>
          <a:bodyPr/>
          <a:lstStyle>
            <a:lvl1pPr>
              <a:defRPr/>
            </a:lvl1pPr>
          </a:lstStyle>
          <a:p>
            <a:pPr>
              <a:defRPr/>
            </a:pPr>
            <a:fld id="{90E09E07-B2DA-49DD-8788-9A25914AE4B9}"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1370484803"/>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76A1D898-8DDE-4BFF-8305-02444E7273D2}" type="datetimeFigureOut">
              <a:rPr lang="it-IT">
                <a:solidFill>
                  <a:prstClr val="black">
                    <a:tint val="75000"/>
                  </a:prstClr>
                </a:solidFill>
              </a:rPr>
              <a:pPr>
                <a:defRPr/>
              </a:pPr>
              <a:t>29/09/2012</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B25A7CD7-C9F7-497B-8C4B-CB7286B3B72F}"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2257052069"/>
      </p:ext>
    </p:extLst>
  </p:cSld>
  <p:clrMapOvr>
    <a:masterClrMapping/>
  </p:clrMapOvr>
  <p:transition>
    <p:fade/>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8115DDEA-58B8-4009-AFFA-90CA8B12838E}" type="datetimeFigureOut">
              <a:rPr lang="it-IT">
                <a:solidFill>
                  <a:prstClr val="black">
                    <a:tint val="75000"/>
                  </a:prstClr>
                </a:solidFill>
              </a:rPr>
              <a:pPr>
                <a:defRPr/>
              </a:pPr>
              <a:t>29/09/2012</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5507DDDE-8D18-498F-8527-4FD5F9610B4F}"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287941380"/>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BBAC8EC1-EB62-4784-9700-F4D649123703}" type="slidenum">
              <a:rPr lang="it-IT"/>
              <a:pPr>
                <a:defRPr/>
              </a:pPr>
              <a:t>‹N›</a:t>
            </a:fld>
            <a:endParaRPr lang="it-IT"/>
          </a:p>
        </p:txBody>
      </p:sp>
    </p:spTree>
    <p:extLst>
      <p:ext uri="{BB962C8B-B14F-4D97-AF65-F5344CB8AC3E}">
        <p14:creationId xmlns:p14="http://schemas.microsoft.com/office/powerpoint/2010/main" val="2465572558"/>
      </p:ext>
    </p:extLst>
  </p:cSld>
  <p:clrMapOvr>
    <a:masterClrMapping/>
  </p:clrMapOvr>
  <p:transition spd="med">
    <p:dissolve/>
  </p:transition>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7157CDA9-AC34-42F6-8292-7461D087DDA4}" type="datetimeFigureOut">
              <a:rPr lang="it-IT">
                <a:solidFill>
                  <a:prstClr val="black">
                    <a:tint val="75000"/>
                  </a:prstClr>
                </a:solidFill>
              </a:rPr>
              <a:pPr>
                <a:defRPr/>
              </a:pPr>
              <a:t>29/09/2012</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AE6CFB0E-B0C7-4C18-8821-9DEA06656785}"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1030606931"/>
      </p:ext>
    </p:extLst>
  </p:cSld>
  <p:clrMapOvr>
    <a:masterClrMapping/>
  </p:clrMapOvr>
  <p:transition>
    <p:fade/>
  </p:transition>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fld id="{2226DEAD-19B6-4EFC-934D-CB68CCF719EE}" type="datetimeFigureOut">
              <a:rPr lang="it-IT">
                <a:solidFill>
                  <a:prstClr val="black">
                    <a:tint val="75000"/>
                  </a:prstClr>
                </a:solidFill>
              </a:rPr>
              <a:pPr>
                <a:defRPr/>
              </a:pPr>
              <a:t>29/09/2012</a:t>
            </a:fld>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EA51315F-D46A-4B8E-B37C-9436ED9F699A}"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1645114556"/>
      </p:ext>
    </p:extLst>
  </p:cSld>
  <p:clrMapOvr>
    <a:masterClrMapping/>
  </p:clrMapOvr>
  <p:transition>
    <p:fade/>
  </p:transition>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fld id="{BCBE309D-BF67-4DEF-A9C7-1475FCC87CA9}" type="datetimeFigureOut">
              <a:rPr lang="it-IT">
                <a:solidFill>
                  <a:prstClr val="black">
                    <a:tint val="75000"/>
                  </a:prstClr>
                </a:solidFill>
              </a:rPr>
              <a:pPr>
                <a:defRPr/>
              </a:pPr>
              <a:t>29/09/2012</a:t>
            </a:fld>
            <a:endParaRPr lang="it-IT">
              <a:solidFill>
                <a:prstClr val="black">
                  <a:tint val="75000"/>
                </a:prstClr>
              </a:solidFill>
            </a:endParaRPr>
          </a:p>
        </p:txBody>
      </p:sp>
      <p:sp>
        <p:nvSpPr>
          <p:cNvPr id="8"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9" name="Segnaposto numero diapositiva 5"/>
          <p:cNvSpPr>
            <a:spLocks noGrp="1"/>
          </p:cNvSpPr>
          <p:nvPr>
            <p:ph type="sldNum" sz="quarter" idx="12"/>
          </p:nvPr>
        </p:nvSpPr>
        <p:spPr/>
        <p:txBody>
          <a:bodyPr/>
          <a:lstStyle>
            <a:lvl1pPr>
              <a:defRPr/>
            </a:lvl1pPr>
          </a:lstStyle>
          <a:p>
            <a:pPr>
              <a:defRPr/>
            </a:pPr>
            <a:fld id="{EA0CDC9E-C1C0-4CD9-B99D-C0E82BF7693A}"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3419748751"/>
      </p:ext>
    </p:extLst>
  </p:cSld>
  <p:clrMapOvr>
    <a:masterClrMapping/>
  </p:clrMapOvr>
  <p:transition>
    <p:fade/>
  </p:transition>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fld id="{A3DD2825-01E3-4AE9-B5A1-2E76D4E7ECFE}" type="datetimeFigureOut">
              <a:rPr lang="it-IT">
                <a:solidFill>
                  <a:prstClr val="black">
                    <a:tint val="75000"/>
                  </a:prstClr>
                </a:solidFill>
              </a:rPr>
              <a:pPr>
                <a:defRPr/>
              </a:pPr>
              <a:t>29/09/2012</a:t>
            </a:fld>
            <a:endParaRPr lang="it-IT">
              <a:solidFill>
                <a:prstClr val="black">
                  <a:tint val="75000"/>
                </a:prstClr>
              </a:solidFill>
            </a:endParaRPr>
          </a:p>
        </p:txBody>
      </p:sp>
      <p:sp>
        <p:nvSpPr>
          <p:cNvPr id="4"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5" name="Segnaposto numero diapositiva 5"/>
          <p:cNvSpPr>
            <a:spLocks noGrp="1"/>
          </p:cNvSpPr>
          <p:nvPr>
            <p:ph type="sldNum" sz="quarter" idx="12"/>
          </p:nvPr>
        </p:nvSpPr>
        <p:spPr/>
        <p:txBody>
          <a:bodyPr/>
          <a:lstStyle>
            <a:lvl1pPr>
              <a:defRPr/>
            </a:lvl1pPr>
          </a:lstStyle>
          <a:p>
            <a:pPr>
              <a:defRPr/>
            </a:pPr>
            <a:fld id="{3D7AD78A-5433-4526-8EE4-586D60DCF70F}"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3060580186"/>
      </p:ext>
    </p:extLst>
  </p:cSld>
  <p:clrMapOvr>
    <a:masterClrMapping/>
  </p:clrMapOvr>
  <p:transition>
    <p:fade/>
  </p:transition>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719563F1-6F06-409D-BE5C-D0367155EA43}" type="datetimeFigureOut">
              <a:rPr lang="it-IT">
                <a:solidFill>
                  <a:prstClr val="black">
                    <a:tint val="75000"/>
                  </a:prstClr>
                </a:solidFill>
              </a:rPr>
              <a:pPr>
                <a:defRPr/>
              </a:pPr>
              <a:t>29/09/2012</a:t>
            </a:fld>
            <a:endParaRPr lang="it-IT">
              <a:solidFill>
                <a:prstClr val="black">
                  <a:tint val="75000"/>
                </a:prstClr>
              </a:solidFill>
            </a:endParaRPr>
          </a:p>
        </p:txBody>
      </p:sp>
      <p:sp>
        <p:nvSpPr>
          <p:cNvPr id="3"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4" name="Segnaposto numero diapositiva 5"/>
          <p:cNvSpPr>
            <a:spLocks noGrp="1"/>
          </p:cNvSpPr>
          <p:nvPr>
            <p:ph type="sldNum" sz="quarter" idx="12"/>
          </p:nvPr>
        </p:nvSpPr>
        <p:spPr/>
        <p:txBody>
          <a:bodyPr/>
          <a:lstStyle>
            <a:lvl1pPr>
              <a:defRPr/>
            </a:lvl1pPr>
          </a:lstStyle>
          <a:p>
            <a:pPr>
              <a:defRPr/>
            </a:pPr>
            <a:fld id="{FF4736DC-4B79-4603-AA57-622D0AA8F0BD}"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4153459270"/>
      </p:ext>
    </p:extLst>
  </p:cSld>
  <p:clrMapOvr>
    <a:masterClrMapping/>
  </p:clrMapOvr>
  <p:transition>
    <p:fade/>
  </p:transition>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65BC5199-4DF2-40CB-B608-0FD60BB14A18}" type="datetimeFigureOut">
              <a:rPr lang="it-IT">
                <a:solidFill>
                  <a:prstClr val="black">
                    <a:tint val="75000"/>
                  </a:prstClr>
                </a:solidFill>
              </a:rPr>
              <a:pPr>
                <a:defRPr/>
              </a:pPr>
              <a:t>29/09/2012</a:t>
            </a:fld>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697B4B68-F311-4447-80A0-5977FDF23B6D}"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2390588340"/>
      </p:ext>
    </p:extLst>
  </p:cSld>
  <p:clrMapOvr>
    <a:masterClrMapping/>
  </p:clrMapOvr>
  <p:transition>
    <p:fade/>
  </p:transition>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7F3C42E2-7C5D-4EE8-9443-3BF228C20EB3}" type="datetimeFigureOut">
              <a:rPr lang="it-IT">
                <a:solidFill>
                  <a:prstClr val="black">
                    <a:tint val="75000"/>
                  </a:prstClr>
                </a:solidFill>
              </a:rPr>
              <a:pPr>
                <a:defRPr/>
              </a:pPr>
              <a:t>29/09/2012</a:t>
            </a:fld>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7ABB2553-B5FC-4C2D-84E7-F6349323B814}"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3514939740"/>
      </p:ext>
    </p:extLst>
  </p:cSld>
  <p:clrMapOvr>
    <a:masterClrMapping/>
  </p:clrMapOvr>
  <p:transition>
    <p:fade/>
  </p:transition>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392A12B8-230F-47FD-A037-937378A56067}" type="datetimeFigureOut">
              <a:rPr lang="it-IT">
                <a:solidFill>
                  <a:prstClr val="black">
                    <a:tint val="75000"/>
                  </a:prstClr>
                </a:solidFill>
              </a:rPr>
              <a:pPr>
                <a:defRPr/>
              </a:pPr>
              <a:t>29/09/2012</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DAAA2FD8-DB8F-44A4-9DF7-18F943770AC2}"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2788191458"/>
      </p:ext>
    </p:extLst>
  </p:cSld>
  <p:clrMapOvr>
    <a:masterClrMapping/>
  </p:clrMapOvr>
  <p:transition>
    <p:fade/>
  </p:transition>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C7E92B74-F179-4E07-9049-45549BA35340}" type="datetimeFigureOut">
              <a:rPr lang="it-IT">
                <a:solidFill>
                  <a:prstClr val="black">
                    <a:tint val="75000"/>
                  </a:prstClr>
                </a:solidFill>
              </a:rPr>
              <a:pPr>
                <a:defRPr/>
              </a:pPr>
              <a:t>29/09/2012</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955070E4-E0F1-4ED9-9437-665E43AEC90E}"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302348213"/>
      </p:ext>
    </p:extLst>
  </p:cSld>
  <p:clrMapOvr>
    <a:masterClrMapping/>
  </p:clrMapOvr>
  <p:transition>
    <p:fade/>
  </p:transition>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B5B88BDA-7F47-43C2-A105-8F0103A4F1AA}" type="datetimeFigureOut">
              <a:rPr lang="it-IT">
                <a:solidFill>
                  <a:prstClr val="black">
                    <a:tint val="75000"/>
                  </a:prstClr>
                </a:solidFill>
              </a:rPr>
              <a:pPr>
                <a:defRPr/>
              </a:pPr>
              <a:t>29/09/2012</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76A1D45E-A0CA-4513-97B9-4415241B08B5}"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700013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ca-ES"/>
          </a:p>
        </p:txBody>
      </p:sp>
      <p:sp>
        <p:nvSpPr>
          <p:cNvPr id="5" name="Rectangle 5"/>
          <p:cNvSpPr>
            <a:spLocks noGrp="1" noChangeArrowheads="1"/>
          </p:cNvSpPr>
          <p:nvPr>
            <p:ph type="ftr" sz="quarter" idx="11"/>
          </p:nvPr>
        </p:nvSpPr>
        <p:spPr>
          <a:ln/>
        </p:spPr>
        <p:txBody>
          <a:bodyPr/>
          <a:lstStyle>
            <a:lvl1pPr>
              <a:defRPr/>
            </a:lvl1pPr>
          </a:lstStyle>
          <a:p>
            <a:pPr>
              <a:defRPr/>
            </a:pPr>
            <a:endParaRPr lang="ca-ES"/>
          </a:p>
        </p:txBody>
      </p:sp>
      <p:sp>
        <p:nvSpPr>
          <p:cNvPr id="6" name="Rectangle 6"/>
          <p:cNvSpPr>
            <a:spLocks noGrp="1" noChangeArrowheads="1"/>
          </p:cNvSpPr>
          <p:nvPr>
            <p:ph type="sldNum" sz="quarter" idx="12"/>
          </p:nvPr>
        </p:nvSpPr>
        <p:spPr>
          <a:ln/>
        </p:spPr>
        <p:txBody>
          <a:bodyPr/>
          <a:lstStyle>
            <a:lvl1pPr>
              <a:defRPr/>
            </a:lvl1pPr>
          </a:lstStyle>
          <a:p>
            <a:pPr>
              <a:defRPr/>
            </a:pPr>
            <a:fld id="{8E480EF3-D802-46E9-95CA-0C13CBA68679}" type="slidenum">
              <a:rPr lang="ca-ES"/>
              <a:pPr>
                <a:defRPr/>
              </a:pPr>
              <a:t>‹N›</a:t>
            </a:fld>
            <a:endParaRPr lang="ca-ES"/>
          </a:p>
        </p:txBody>
      </p:sp>
    </p:spTree>
    <p:extLst>
      <p:ext uri="{BB962C8B-B14F-4D97-AF65-F5344CB8AC3E}">
        <p14:creationId xmlns:p14="http://schemas.microsoft.com/office/powerpoint/2010/main" val="35470815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839132D5-A6F1-47FA-AB54-37ED8E53D27E}" type="slidenum">
              <a:rPr lang="it-IT"/>
              <a:pPr>
                <a:defRPr/>
              </a:pPr>
              <a:t>‹N›</a:t>
            </a:fld>
            <a:endParaRPr lang="it-IT"/>
          </a:p>
        </p:txBody>
      </p:sp>
    </p:spTree>
    <p:extLst>
      <p:ext uri="{BB962C8B-B14F-4D97-AF65-F5344CB8AC3E}">
        <p14:creationId xmlns:p14="http://schemas.microsoft.com/office/powerpoint/2010/main" val="284316435"/>
      </p:ext>
    </p:extLst>
  </p:cSld>
  <p:clrMapOvr>
    <a:masterClrMapping/>
  </p:clrMapOvr>
  <p:transition spd="med">
    <p:dissolve/>
  </p:transition>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BBBA600E-2384-49A6-BFE1-0B247C700075}" type="datetimeFigureOut">
              <a:rPr lang="it-IT">
                <a:solidFill>
                  <a:prstClr val="black">
                    <a:tint val="75000"/>
                  </a:prstClr>
                </a:solidFill>
              </a:rPr>
              <a:pPr>
                <a:defRPr/>
              </a:pPr>
              <a:t>29/09/2012</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199C55F8-A325-45D8-959E-07F47323E149}"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58302137"/>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9457FE6A-6E33-4820-BF7D-0E999734EDD6}" type="datetimeFigureOut">
              <a:rPr lang="it-IT">
                <a:solidFill>
                  <a:prstClr val="black">
                    <a:tint val="75000"/>
                  </a:prstClr>
                </a:solidFill>
              </a:rPr>
              <a:pPr>
                <a:defRPr/>
              </a:pPr>
              <a:t>29/09/2012</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8C2DC7E8-2D3E-4ADE-BB19-DC957BAE7F6C}"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435184836"/>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fld id="{1309751E-1281-41E5-B396-0EAD2720422E}" type="datetimeFigureOut">
              <a:rPr lang="it-IT">
                <a:solidFill>
                  <a:prstClr val="black">
                    <a:tint val="75000"/>
                  </a:prstClr>
                </a:solidFill>
              </a:rPr>
              <a:pPr>
                <a:defRPr/>
              </a:pPr>
              <a:t>29/09/2012</a:t>
            </a:fld>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3BF2CA8B-F1DE-4395-AB49-4ACC0BFCA961}"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3881607590"/>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fld id="{18D91B75-060B-4771-B2A0-DE5B9E18C1C7}" type="datetimeFigureOut">
              <a:rPr lang="it-IT">
                <a:solidFill>
                  <a:prstClr val="black">
                    <a:tint val="75000"/>
                  </a:prstClr>
                </a:solidFill>
              </a:rPr>
              <a:pPr>
                <a:defRPr/>
              </a:pPr>
              <a:t>29/09/2012</a:t>
            </a:fld>
            <a:endParaRPr lang="it-IT">
              <a:solidFill>
                <a:prstClr val="black">
                  <a:tint val="75000"/>
                </a:prstClr>
              </a:solidFill>
            </a:endParaRPr>
          </a:p>
        </p:txBody>
      </p:sp>
      <p:sp>
        <p:nvSpPr>
          <p:cNvPr id="8"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9" name="Segnaposto numero diapositiva 5"/>
          <p:cNvSpPr>
            <a:spLocks noGrp="1"/>
          </p:cNvSpPr>
          <p:nvPr>
            <p:ph type="sldNum" sz="quarter" idx="12"/>
          </p:nvPr>
        </p:nvSpPr>
        <p:spPr/>
        <p:txBody>
          <a:bodyPr/>
          <a:lstStyle>
            <a:lvl1pPr>
              <a:defRPr/>
            </a:lvl1pPr>
          </a:lstStyle>
          <a:p>
            <a:pPr>
              <a:defRPr/>
            </a:pPr>
            <a:fld id="{D22FF25A-8479-459D-ADC8-AB53F4CCD8E9}"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3839569720"/>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fld id="{70828EC9-4D32-4097-8E63-30C3B0F7C55E}" type="datetimeFigureOut">
              <a:rPr lang="it-IT">
                <a:solidFill>
                  <a:prstClr val="black">
                    <a:tint val="75000"/>
                  </a:prstClr>
                </a:solidFill>
              </a:rPr>
              <a:pPr>
                <a:defRPr/>
              </a:pPr>
              <a:t>29/09/2012</a:t>
            </a:fld>
            <a:endParaRPr lang="it-IT">
              <a:solidFill>
                <a:prstClr val="black">
                  <a:tint val="75000"/>
                </a:prstClr>
              </a:solidFill>
            </a:endParaRPr>
          </a:p>
        </p:txBody>
      </p:sp>
      <p:sp>
        <p:nvSpPr>
          <p:cNvPr id="4"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5" name="Segnaposto numero diapositiva 5"/>
          <p:cNvSpPr>
            <a:spLocks noGrp="1"/>
          </p:cNvSpPr>
          <p:nvPr>
            <p:ph type="sldNum" sz="quarter" idx="12"/>
          </p:nvPr>
        </p:nvSpPr>
        <p:spPr/>
        <p:txBody>
          <a:bodyPr/>
          <a:lstStyle>
            <a:lvl1pPr>
              <a:defRPr/>
            </a:lvl1pPr>
          </a:lstStyle>
          <a:p>
            <a:pPr>
              <a:defRPr/>
            </a:pPr>
            <a:fld id="{B488B86B-FC24-42D3-876B-85C5A0AC34DA}"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853403950"/>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AD673F9C-601D-4E32-A39D-3EACF53BC709}" type="datetimeFigureOut">
              <a:rPr lang="it-IT">
                <a:solidFill>
                  <a:prstClr val="black">
                    <a:tint val="75000"/>
                  </a:prstClr>
                </a:solidFill>
              </a:rPr>
              <a:pPr>
                <a:defRPr/>
              </a:pPr>
              <a:t>29/09/2012</a:t>
            </a:fld>
            <a:endParaRPr lang="it-IT">
              <a:solidFill>
                <a:prstClr val="black">
                  <a:tint val="75000"/>
                </a:prstClr>
              </a:solidFill>
            </a:endParaRPr>
          </a:p>
        </p:txBody>
      </p:sp>
      <p:sp>
        <p:nvSpPr>
          <p:cNvPr id="3"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4" name="Segnaposto numero diapositiva 5"/>
          <p:cNvSpPr>
            <a:spLocks noGrp="1"/>
          </p:cNvSpPr>
          <p:nvPr>
            <p:ph type="sldNum" sz="quarter" idx="12"/>
          </p:nvPr>
        </p:nvSpPr>
        <p:spPr/>
        <p:txBody>
          <a:bodyPr/>
          <a:lstStyle>
            <a:lvl1pPr>
              <a:defRPr/>
            </a:lvl1pPr>
          </a:lstStyle>
          <a:p>
            <a:pPr>
              <a:defRPr/>
            </a:pPr>
            <a:fld id="{BFC21A75-642F-4A8F-A809-BEEB339293DA}"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1007692290"/>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C4AE5266-0500-44A6-B552-352CE6C896DE}" type="datetimeFigureOut">
              <a:rPr lang="it-IT">
                <a:solidFill>
                  <a:prstClr val="black">
                    <a:tint val="75000"/>
                  </a:prstClr>
                </a:solidFill>
              </a:rPr>
              <a:pPr>
                <a:defRPr/>
              </a:pPr>
              <a:t>29/09/2012</a:t>
            </a:fld>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70F6BAAD-F305-4D9C-81E6-118BEAFF6F8E}"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1775114383"/>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1A8D6731-A282-4693-94B0-A2C6232F1001}" type="datetimeFigureOut">
              <a:rPr lang="it-IT">
                <a:solidFill>
                  <a:prstClr val="black">
                    <a:tint val="75000"/>
                  </a:prstClr>
                </a:solidFill>
              </a:rPr>
              <a:pPr>
                <a:defRPr/>
              </a:pPr>
              <a:t>29/09/2012</a:t>
            </a:fld>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900E61AC-5AB8-418E-A8A4-1643FB62B820}"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1720756978"/>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CC261C5C-9CFD-43F0-8288-3B53B5D13C2F}" type="datetimeFigureOut">
              <a:rPr lang="it-IT">
                <a:solidFill>
                  <a:prstClr val="black">
                    <a:tint val="75000"/>
                  </a:prstClr>
                </a:solidFill>
              </a:rPr>
              <a:pPr>
                <a:defRPr/>
              </a:pPr>
              <a:t>29/09/2012</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7E6ED832-243E-4AE6-A720-DEC8434BD041}"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3405517812"/>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66E80BA1-F322-40C3-98E5-0234A9722D96}" type="datetimeFigureOut">
              <a:rPr lang="it-IT">
                <a:solidFill>
                  <a:prstClr val="black">
                    <a:tint val="75000"/>
                  </a:prstClr>
                </a:solidFill>
              </a:rPr>
              <a:pPr>
                <a:defRPr/>
              </a:pPr>
              <a:t>29/09/2012</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A401508C-562A-4C33-8542-C277390B4A0A}"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11160964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70E6F9DA-1C40-452F-BA4B-07F96626CC2C}" type="slidenum">
              <a:rPr lang="it-IT"/>
              <a:pPr>
                <a:defRPr/>
              </a:pPr>
              <a:t>‹N›</a:t>
            </a:fld>
            <a:endParaRPr lang="it-IT"/>
          </a:p>
        </p:txBody>
      </p:sp>
    </p:spTree>
    <p:extLst>
      <p:ext uri="{BB962C8B-B14F-4D97-AF65-F5344CB8AC3E}">
        <p14:creationId xmlns:p14="http://schemas.microsoft.com/office/powerpoint/2010/main" val="3183800708"/>
      </p:ext>
    </p:extLst>
  </p:cSld>
  <p:clrMapOvr>
    <a:masterClrMapping/>
  </p:clrMapOvr>
  <p:transition spd="med">
    <p:dissolv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609600"/>
            <a:ext cx="1943100" cy="54864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85800" y="609600"/>
            <a:ext cx="5676900" cy="54864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A161CBB2-4E43-4F8F-AA9E-8D6C9BAD237F}" type="slidenum">
              <a:rPr lang="it-IT"/>
              <a:pPr>
                <a:defRPr/>
              </a:pPr>
              <a:t>‹N›</a:t>
            </a:fld>
            <a:endParaRPr lang="it-IT"/>
          </a:p>
        </p:txBody>
      </p:sp>
    </p:spTree>
    <p:extLst>
      <p:ext uri="{BB962C8B-B14F-4D97-AF65-F5344CB8AC3E}">
        <p14:creationId xmlns:p14="http://schemas.microsoft.com/office/powerpoint/2010/main" val="3650239409"/>
      </p:ext>
    </p:extLst>
  </p:cSld>
  <p:clrMapOvr>
    <a:masterClrMapping/>
  </p:clrMapOvr>
  <p:transition spd="med">
    <p:dissolv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4C1BE425-10BA-4C1F-B727-2904ED92F9DB}" type="datetimeFigureOut">
              <a:rPr lang="it-IT"/>
              <a:pPr>
                <a:defRPr/>
              </a:pPr>
              <a:t>29/09/2012</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B861E140-EEE8-409F-B2AB-6A2C7BCE61FE}" type="slidenum">
              <a:rPr lang="it-IT"/>
              <a:pPr>
                <a:defRPr/>
              </a:pPr>
              <a:t>‹N›</a:t>
            </a:fld>
            <a:endParaRPr lang="it-IT"/>
          </a:p>
        </p:txBody>
      </p:sp>
    </p:spTree>
    <p:extLst>
      <p:ext uri="{BB962C8B-B14F-4D97-AF65-F5344CB8AC3E}">
        <p14:creationId xmlns:p14="http://schemas.microsoft.com/office/powerpoint/2010/main" val="29462264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D9F5B7EF-36F3-403E-9F85-5CE71A75537D}" type="datetimeFigureOut">
              <a:rPr lang="it-IT"/>
              <a:pPr>
                <a:defRPr/>
              </a:pPr>
              <a:t>29/09/2012</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3E3313D0-4831-4791-84E2-4FE9B77B12DC}" type="slidenum">
              <a:rPr lang="it-IT"/>
              <a:pPr>
                <a:defRPr/>
              </a:pPr>
              <a:t>‹N›</a:t>
            </a:fld>
            <a:endParaRPr lang="it-IT"/>
          </a:p>
        </p:txBody>
      </p:sp>
    </p:spTree>
    <p:extLst>
      <p:ext uri="{BB962C8B-B14F-4D97-AF65-F5344CB8AC3E}">
        <p14:creationId xmlns:p14="http://schemas.microsoft.com/office/powerpoint/2010/main" val="37462105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8BAD07EB-112D-4128-B881-D15702AED2E1}" type="datetimeFigureOut">
              <a:rPr lang="it-IT"/>
              <a:pPr>
                <a:defRPr/>
              </a:pPr>
              <a:t>29/09/2012</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69B63964-7BAD-44C4-93CA-E49EED253CCF}" type="slidenum">
              <a:rPr lang="it-IT"/>
              <a:pPr>
                <a:defRPr/>
              </a:pPr>
              <a:t>‹N›</a:t>
            </a:fld>
            <a:endParaRPr lang="it-IT"/>
          </a:p>
        </p:txBody>
      </p:sp>
    </p:spTree>
    <p:extLst>
      <p:ext uri="{BB962C8B-B14F-4D97-AF65-F5344CB8AC3E}">
        <p14:creationId xmlns:p14="http://schemas.microsoft.com/office/powerpoint/2010/main" val="4179205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fld id="{5ECE9C7E-BE80-43EC-8C2A-898BC8F7E3CF}" type="datetimeFigureOut">
              <a:rPr lang="it-IT"/>
              <a:pPr>
                <a:defRPr/>
              </a:pPr>
              <a:t>29/09/2012</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76ADE636-75C5-4A09-B11F-151ADBA66B94}" type="slidenum">
              <a:rPr lang="it-IT"/>
              <a:pPr>
                <a:defRPr/>
              </a:pPr>
              <a:t>‹N›</a:t>
            </a:fld>
            <a:endParaRPr lang="it-IT"/>
          </a:p>
        </p:txBody>
      </p:sp>
    </p:spTree>
    <p:extLst>
      <p:ext uri="{BB962C8B-B14F-4D97-AF65-F5344CB8AC3E}">
        <p14:creationId xmlns:p14="http://schemas.microsoft.com/office/powerpoint/2010/main" val="1320704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fld id="{AF82FC98-2FFF-4AF4-B89C-4C00D3A10E92}" type="datetimeFigureOut">
              <a:rPr lang="it-IT"/>
              <a:pPr>
                <a:defRPr/>
              </a:pPr>
              <a:t>29/09/2012</a:t>
            </a:fld>
            <a:endParaRPr lang="it-IT"/>
          </a:p>
        </p:txBody>
      </p:sp>
      <p:sp>
        <p:nvSpPr>
          <p:cNvPr id="8" name="Segnaposto piè di pagina 4"/>
          <p:cNvSpPr>
            <a:spLocks noGrp="1"/>
          </p:cNvSpPr>
          <p:nvPr>
            <p:ph type="ftr" sz="quarter" idx="11"/>
          </p:nvPr>
        </p:nvSpPr>
        <p:spPr/>
        <p:txBody>
          <a:bodyPr/>
          <a:lstStyle>
            <a:lvl1pPr>
              <a:defRPr/>
            </a:lvl1pPr>
          </a:lstStyle>
          <a:p>
            <a:pPr>
              <a:defRPr/>
            </a:pPr>
            <a:endParaRPr lang="it-IT"/>
          </a:p>
        </p:txBody>
      </p:sp>
      <p:sp>
        <p:nvSpPr>
          <p:cNvPr id="9" name="Segnaposto numero diapositiva 5"/>
          <p:cNvSpPr>
            <a:spLocks noGrp="1"/>
          </p:cNvSpPr>
          <p:nvPr>
            <p:ph type="sldNum" sz="quarter" idx="12"/>
          </p:nvPr>
        </p:nvSpPr>
        <p:spPr/>
        <p:txBody>
          <a:bodyPr/>
          <a:lstStyle>
            <a:lvl1pPr>
              <a:defRPr/>
            </a:lvl1pPr>
          </a:lstStyle>
          <a:p>
            <a:pPr>
              <a:defRPr/>
            </a:pPr>
            <a:fld id="{14A27EF2-3702-4BA9-87A0-C476FC3F9B67}" type="slidenum">
              <a:rPr lang="it-IT"/>
              <a:pPr>
                <a:defRPr/>
              </a:pPr>
              <a:t>‹N›</a:t>
            </a:fld>
            <a:endParaRPr lang="it-IT"/>
          </a:p>
        </p:txBody>
      </p:sp>
    </p:spTree>
    <p:extLst>
      <p:ext uri="{BB962C8B-B14F-4D97-AF65-F5344CB8AC3E}">
        <p14:creationId xmlns:p14="http://schemas.microsoft.com/office/powerpoint/2010/main" val="20293262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fld id="{2BF9ADA8-CFE3-45BC-AF8E-E4173C8FB49A}" type="datetimeFigureOut">
              <a:rPr lang="it-IT"/>
              <a:pPr>
                <a:defRPr/>
              </a:pPr>
              <a:t>29/09/2012</a:t>
            </a:fld>
            <a:endParaRPr lang="it-IT"/>
          </a:p>
        </p:txBody>
      </p:sp>
      <p:sp>
        <p:nvSpPr>
          <p:cNvPr id="4" name="Segnaposto piè di pagina 4"/>
          <p:cNvSpPr>
            <a:spLocks noGrp="1"/>
          </p:cNvSpPr>
          <p:nvPr>
            <p:ph type="ftr" sz="quarter" idx="11"/>
          </p:nvPr>
        </p:nvSpPr>
        <p:spPr/>
        <p:txBody>
          <a:bodyPr/>
          <a:lstStyle>
            <a:lvl1pPr>
              <a:defRPr/>
            </a:lvl1pPr>
          </a:lstStyle>
          <a:p>
            <a:pPr>
              <a:defRPr/>
            </a:pPr>
            <a:endParaRPr lang="it-IT"/>
          </a:p>
        </p:txBody>
      </p:sp>
      <p:sp>
        <p:nvSpPr>
          <p:cNvPr id="5" name="Segnaposto numero diapositiva 5"/>
          <p:cNvSpPr>
            <a:spLocks noGrp="1"/>
          </p:cNvSpPr>
          <p:nvPr>
            <p:ph type="sldNum" sz="quarter" idx="12"/>
          </p:nvPr>
        </p:nvSpPr>
        <p:spPr/>
        <p:txBody>
          <a:bodyPr/>
          <a:lstStyle>
            <a:lvl1pPr>
              <a:defRPr/>
            </a:lvl1pPr>
          </a:lstStyle>
          <a:p>
            <a:pPr>
              <a:defRPr/>
            </a:pPr>
            <a:fld id="{0687FB80-DB4C-46A8-B45E-ABB6E66C2246}" type="slidenum">
              <a:rPr lang="it-IT"/>
              <a:pPr>
                <a:defRPr/>
              </a:pPr>
              <a:t>‹N›</a:t>
            </a:fld>
            <a:endParaRPr lang="it-IT"/>
          </a:p>
        </p:txBody>
      </p:sp>
    </p:spTree>
    <p:extLst>
      <p:ext uri="{BB962C8B-B14F-4D97-AF65-F5344CB8AC3E}">
        <p14:creationId xmlns:p14="http://schemas.microsoft.com/office/powerpoint/2010/main" val="2543031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FA75C087-FE89-47AC-B556-4D444777247E}" type="datetimeFigureOut">
              <a:rPr lang="it-IT"/>
              <a:pPr>
                <a:defRPr/>
              </a:pPr>
              <a:t>29/09/2012</a:t>
            </a:fld>
            <a:endParaRPr lang="it-IT"/>
          </a:p>
        </p:txBody>
      </p:sp>
      <p:sp>
        <p:nvSpPr>
          <p:cNvPr id="3" name="Segnaposto piè di pagina 4"/>
          <p:cNvSpPr>
            <a:spLocks noGrp="1"/>
          </p:cNvSpPr>
          <p:nvPr>
            <p:ph type="ftr" sz="quarter" idx="11"/>
          </p:nvPr>
        </p:nvSpPr>
        <p:spPr/>
        <p:txBody>
          <a:bodyPr/>
          <a:lstStyle>
            <a:lvl1pPr>
              <a:defRPr/>
            </a:lvl1pPr>
          </a:lstStyle>
          <a:p>
            <a:pPr>
              <a:defRPr/>
            </a:pPr>
            <a:endParaRPr lang="it-IT"/>
          </a:p>
        </p:txBody>
      </p:sp>
      <p:sp>
        <p:nvSpPr>
          <p:cNvPr id="4" name="Segnaposto numero diapositiva 5"/>
          <p:cNvSpPr>
            <a:spLocks noGrp="1"/>
          </p:cNvSpPr>
          <p:nvPr>
            <p:ph type="sldNum" sz="quarter" idx="12"/>
          </p:nvPr>
        </p:nvSpPr>
        <p:spPr/>
        <p:txBody>
          <a:bodyPr/>
          <a:lstStyle>
            <a:lvl1pPr>
              <a:defRPr/>
            </a:lvl1pPr>
          </a:lstStyle>
          <a:p>
            <a:pPr>
              <a:defRPr/>
            </a:pPr>
            <a:fld id="{B11DE1D5-A4B1-4E3E-B44E-9FC6514386A0}" type="slidenum">
              <a:rPr lang="it-IT"/>
              <a:pPr>
                <a:defRPr/>
              </a:pPr>
              <a:t>‹N›</a:t>
            </a:fld>
            <a:endParaRPr lang="it-IT"/>
          </a:p>
        </p:txBody>
      </p:sp>
    </p:spTree>
    <p:extLst>
      <p:ext uri="{BB962C8B-B14F-4D97-AF65-F5344CB8AC3E}">
        <p14:creationId xmlns:p14="http://schemas.microsoft.com/office/powerpoint/2010/main" val="4102884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ca-ES"/>
          </a:p>
        </p:txBody>
      </p:sp>
      <p:sp>
        <p:nvSpPr>
          <p:cNvPr id="5" name="Rectangle 5"/>
          <p:cNvSpPr>
            <a:spLocks noGrp="1" noChangeArrowheads="1"/>
          </p:cNvSpPr>
          <p:nvPr>
            <p:ph type="ftr" sz="quarter" idx="11"/>
          </p:nvPr>
        </p:nvSpPr>
        <p:spPr>
          <a:ln/>
        </p:spPr>
        <p:txBody>
          <a:bodyPr/>
          <a:lstStyle>
            <a:lvl1pPr>
              <a:defRPr/>
            </a:lvl1pPr>
          </a:lstStyle>
          <a:p>
            <a:pPr>
              <a:defRPr/>
            </a:pPr>
            <a:endParaRPr lang="ca-ES"/>
          </a:p>
        </p:txBody>
      </p:sp>
      <p:sp>
        <p:nvSpPr>
          <p:cNvPr id="6" name="Rectangle 6"/>
          <p:cNvSpPr>
            <a:spLocks noGrp="1" noChangeArrowheads="1"/>
          </p:cNvSpPr>
          <p:nvPr>
            <p:ph type="sldNum" sz="quarter" idx="12"/>
          </p:nvPr>
        </p:nvSpPr>
        <p:spPr>
          <a:ln/>
        </p:spPr>
        <p:txBody>
          <a:bodyPr/>
          <a:lstStyle>
            <a:lvl1pPr>
              <a:defRPr/>
            </a:lvl1pPr>
          </a:lstStyle>
          <a:p>
            <a:pPr>
              <a:defRPr/>
            </a:pPr>
            <a:fld id="{ADCC7800-D608-43D6-B086-E0B4DE979F26}" type="slidenum">
              <a:rPr lang="ca-ES"/>
              <a:pPr>
                <a:defRPr/>
              </a:pPr>
              <a:t>‹N›</a:t>
            </a:fld>
            <a:endParaRPr lang="ca-ES"/>
          </a:p>
        </p:txBody>
      </p:sp>
    </p:spTree>
    <p:extLst>
      <p:ext uri="{BB962C8B-B14F-4D97-AF65-F5344CB8AC3E}">
        <p14:creationId xmlns:p14="http://schemas.microsoft.com/office/powerpoint/2010/main" val="42255075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C5923A54-B819-4C47-8E0D-B7A4BD3FC0E1}" type="datetimeFigureOut">
              <a:rPr lang="it-IT"/>
              <a:pPr>
                <a:defRPr/>
              </a:pPr>
              <a:t>29/09/2012</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DB59648C-11E2-4527-ABC5-4D60101BE8CE}" type="slidenum">
              <a:rPr lang="it-IT"/>
              <a:pPr>
                <a:defRPr/>
              </a:pPr>
              <a:t>‹N›</a:t>
            </a:fld>
            <a:endParaRPr lang="it-IT"/>
          </a:p>
        </p:txBody>
      </p:sp>
    </p:spTree>
    <p:extLst>
      <p:ext uri="{BB962C8B-B14F-4D97-AF65-F5344CB8AC3E}">
        <p14:creationId xmlns:p14="http://schemas.microsoft.com/office/powerpoint/2010/main" val="10353653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DA54ABE8-0407-4D1E-9C94-D0B5C593F00D}" type="datetimeFigureOut">
              <a:rPr lang="it-IT"/>
              <a:pPr>
                <a:defRPr/>
              </a:pPr>
              <a:t>29/09/2012</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68C4C243-FE7F-4025-966E-71544B476545}" type="slidenum">
              <a:rPr lang="it-IT"/>
              <a:pPr>
                <a:defRPr/>
              </a:pPr>
              <a:t>‹N›</a:t>
            </a:fld>
            <a:endParaRPr lang="it-IT"/>
          </a:p>
        </p:txBody>
      </p:sp>
    </p:spTree>
    <p:extLst>
      <p:ext uri="{BB962C8B-B14F-4D97-AF65-F5344CB8AC3E}">
        <p14:creationId xmlns:p14="http://schemas.microsoft.com/office/powerpoint/2010/main" val="22659651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5AEA709C-E922-4169-8793-D94C4F54A68B}" type="datetimeFigureOut">
              <a:rPr lang="it-IT"/>
              <a:pPr>
                <a:defRPr/>
              </a:pPr>
              <a:t>29/09/2012</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F9F068C6-1E85-4F1E-9ED7-D614CA104255}" type="slidenum">
              <a:rPr lang="it-IT"/>
              <a:pPr>
                <a:defRPr/>
              </a:pPr>
              <a:t>‹N›</a:t>
            </a:fld>
            <a:endParaRPr lang="it-IT"/>
          </a:p>
        </p:txBody>
      </p:sp>
    </p:spTree>
    <p:extLst>
      <p:ext uri="{BB962C8B-B14F-4D97-AF65-F5344CB8AC3E}">
        <p14:creationId xmlns:p14="http://schemas.microsoft.com/office/powerpoint/2010/main" val="33899223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EFEE9A4E-D01F-4EA2-80F4-A1F2373F8652}" type="datetimeFigureOut">
              <a:rPr lang="it-IT"/>
              <a:pPr>
                <a:defRPr/>
              </a:pPr>
              <a:t>29/09/2012</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2FF61A3F-9377-4D94-9B9A-BFBEF9975312}" type="slidenum">
              <a:rPr lang="it-IT"/>
              <a:pPr>
                <a:defRPr/>
              </a:pPr>
              <a:t>‹N›</a:t>
            </a:fld>
            <a:endParaRPr lang="it-IT"/>
          </a:p>
        </p:txBody>
      </p:sp>
    </p:spTree>
    <p:extLst>
      <p:ext uri="{BB962C8B-B14F-4D97-AF65-F5344CB8AC3E}">
        <p14:creationId xmlns:p14="http://schemas.microsoft.com/office/powerpoint/2010/main" val="26153985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ca-ES"/>
          </a:p>
        </p:txBody>
      </p:sp>
      <p:sp>
        <p:nvSpPr>
          <p:cNvPr id="5" name="Rectangle 5"/>
          <p:cNvSpPr>
            <a:spLocks noGrp="1" noChangeArrowheads="1"/>
          </p:cNvSpPr>
          <p:nvPr>
            <p:ph type="ftr" sz="quarter" idx="11"/>
          </p:nvPr>
        </p:nvSpPr>
        <p:spPr>
          <a:ln/>
        </p:spPr>
        <p:txBody>
          <a:bodyPr/>
          <a:lstStyle>
            <a:lvl1pPr>
              <a:defRPr/>
            </a:lvl1pPr>
          </a:lstStyle>
          <a:p>
            <a:pPr>
              <a:defRPr/>
            </a:pPr>
            <a:endParaRPr lang="ca-ES"/>
          </a:p>
        </p:txBody>
      </p:sp>
      <p:sp>
        <p:nvSpPr>
          <p:cNvPr id="6" name="Rectangle 6"/>
          <p:cNvSpPr>
            <a:spLocks noGrp="1" noChangeArrowheads="1"/>
          </p:cNvSpPr>
          <p:nvPr>
            <p:ph type="sldNum" sz="quarter" idx="12"/>
          </p:nvPr>
        </p:nvSpPr>
        <p:spPr>
          <a:ln/>
        </p:spPr>
        <p:txBody>
          <a:bodyPr/>
          <a:lstStyle>
            <a:lvl1pPr>
              <a:defRPr/>
            </a:lvl1pPr>
          </a:lstStyle>
          <a:p>
            <a:pPr>
              <a:defRPr/>
            </a:pPr>
            <a:fld id="{83CABA82-3C59-480E-AC5E-04FB69D402C3}" type="slidenum">
              <a:rPr lang="ca-ES"/>
              <a:pPr>
                <a:defRPr/>
              </a:pPr>
              <a:t>‹N›</a:t>
            </a:fld>
            <a:endParaRPr lang="ca-ES"/>
          </a:p>
        </p:txBody>
      </p:sp>
    </p:spTree>
    <p:extLst>
      <p:ext uri="{BB962C8B-B14F-4D97-AF65-F5344CB8AC3E}">
        <p14:creationId xmlns:p14="http://schemas.microsoft.com/office/powerpoint/2010/main" val="2987486627"/>
      </p:ext>
    </p:extLst>
  </p:cSld>
  <p:clrMapOvr>
    <a:masterClrMapping/>
  </p:clrMapOvr>
  <p:transition spd="slow">
    <p:dissolv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ca-ES"/>
          </a:p>
        </p:txBody>
      </p:sp>
      <p:sp>
        <p:nvSpPr>
          <p:cNvPr id="5" name="Rectangle 5"/>
          <p:cNvSpPr>
            <a:spLocks noGrp="1" noChangeArrowheads="1"/>
          </p:cNvSpPr>
          <p:nvPr>
            <p:ph type="ftr" sz="quarter" idx="11"/>
          </p:nvPr>
        </p:nvSpPr>
        <p:spPr>
          <a:ln/>
        </p:spPr>
        <p:txBody>
          <a:bodyPr/>
          <a:lstStyle>
            <a:lvl1pPr>
              <a:defRPr/>
            </a:lvl1pPr>
          </a:lstStyle>
          <a:p>
            <a:pPr>
              <a:defRPr/>
            </a:pPr>
            <a:endParaRPr lang="ca-ES"/>
          </a:p>
        </p:txBody>
      </p:sp>
      <p:sp>
        <p:nvSpPr>
          <p:cNvPr id="6" name="Rectangle 6"/>
          <p:cNvSpPr>
            <a:spLocks noGrp="1" noChangeArrowheads="1"/>
          </p:cNvSpPr>
          <p:nvPr>
            <p:ph type="sldNum" sz="quarter" idx="12"/>
          </p:nvPr>
        </p:nvSpPr>
        <p:spPr>
          <a:ln/>
        </p:spPr>
        <p:txBody>
          <a:bodyPr/>
          <a:lstStyle>
            <a:lvl1pPr>
              <a:defRPr/>
            </a:lvl1pPr>
          </a:lstStyle>
          <a:p>
            <a:pPr>
              <a:defRPr/>
            </a:pPr>
            <a:fld id="{7F9F4578-6F77-4924-BC53-52CEDBBA2BEB}" type="slidenum">
              <a:rPr lang="ca-ES"/>
              <a:pPr>
                <a:defRPr/>
              </a:pPr>
              <a:t>‹N›</a:t>
            </a:fld>
            <a:endParaRPr lang="ca-ES"/>
          </a:p>
        </p:txBody>
      </p:sp>
    </p:spTree>
    <p:extLst>
      <p:ext uri="{BB962C8B-B14F-4D97-AF65-F5344CB8AC3E}">
        <p14:creationId xmlns:p14="http://schemas.microsoft.com/office/powerpoint/2010/main" val="3519685041"/>
      </p:ext>
    </p:extLst>
  </p:cSld>
  <p:clrMapOvr>
    <a:masterClrMapping/>
  </p:clrMapOvr>
  <p:transition spd="slow">
    <p:dissolv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ca-ES"/>
          </a:p>
        </p:txBody>
      </p:sp>
      <p:sp>
        <p:nvSpPr>
          <p:cNvPr id="5" name="Rectangle 5"/>
          <p:cNvSpPr>
            <a:spLocks noGrp="1" noChangeArrowheads="1"/>
          </p:cNvSpPr>
          <p:nvPr>
            <p:ph type="ftr" sz="quarter" idx="11"/>
          </p:nvPr>
        </p:nvSpPr>
        <p:spPr>
          <a:ln/>
        </p:spPr>
        <p:txBody>
          <a:bodyPr/>
          <a:lstStyle>
            <a:lvl1pPr>
              <a:defRPr/>
            </a:lvl1pPr>
          </a:lstStyle>
          <a:p>
            <a:pPr>
              <a:defRPr/>
            </a:pPr>
            <a:endParaRPr lang="ca-ES"/>
          </a:p>
        </p:txBody>
      </p:sp>
      <p:sp>
        <p:nvSpPr>
          <p:cNvPr id="6" name="Rectangle 6"/>
          <p:cNvSpPr>
            <a:spLocks noGrp="1" noChangeArrowheads="1"/>
          </p:cNvSpPr>
          <p:nvPr>
            <p:ph type="sldNum" sz="quarter" idx="12"/>
          </p:nvPr>
        </p:nvSpPr>
        <p:spPr>
          <a:ln/>
        </p:spPr>
        <p:txBody>
          <a:bodyPr/>
          <a:lstStyle>
            <a:lvl1pPr>
              <a:defRPr/>
            </a:lvl1pPr>
          </a:lstStyle>
          <a:p>
            <a:pPr>
              <a:defRPr/>
            </a:pPr>
            <a:fld id="{B12DA335-6C7F-4F37-910B-7B8874A50B83}" type="slidenum">
              <a:rPr lang="ca-ES"/>
              <a:pPr>
                <a:defRPr/>
              </a:pPr>
              <a:t>‹N›</a:t>
            </a:fld>
            <a:endParaRPr lang="ca-ES"/>
          </a:p>
        </p:txBody>
      </p:sp>
    </p:spTree>
    <p:extLst>
      <p:ext uri="{BB962C8B-B14F-4D97-AF65-F5344CB8AC3E}">
        <p14:creationId xmlns:p14="http://schemas.microsoft.com/office/powerpoint/2010/main" val="3608688713"/>
      </p:ext>
    </p:extLst>
  </p:cSld>
  <p:clrMapOvr>
    <a:masterClrMapping/>
  </p:clrMapOvr>
  <p:transition spd="slow">
    <p:dissolv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ca-ES"/>
          </a:p>
        </p:txBody>
      </p:sp>
      <p:sp>
        <p:nvSpPr>
          <p:cNvPr id="6" name="Rectangle 5"/>
          <p:cNvSpPr>
            <a:spLocks noGrp="1" noChangeArrowheads="1"/>
          </p:cNvSpPr>
          <p:nvPr>
            <p:ph type="ftr" sz="quarter" idx="11"/>
          </p:nvPr>
        </p:nvSpPr>
        <p:spPr>
          <a:ln/>
        </p:spPr>
        <p:txBody>
          <a:bodyPr/>
          <a:lstStyle>
            <a:lvl1pPr>
              <a:defRPr/>
            </a:lvl1pPr>
          </a:lstStyle>
          <a:p>
            <a:pPr>
              <a:defRPr/>
            </a:pPr>
            <a:endParaRPr lang="ca-ES"/>
          </a:p>
        </p:txBody>
      </p:sp>
      <p:sp>
        <p:nvSpPr>
          <p:cNvPr id="7" name="Rectangle 6"/>
          <p:cNvSpPr>
            <a:spLocks noGrp="1" noChangeArrowheads="1"/>
          </p:cNvSpPr>
          <p:nvPr>
            <p:ph type="sldNum" sz="quarter" idx="12"/>
          </p:nvPr>
        </p:nvSpPr>
        <p:spPr>
          <a:ln/>
        </p:spPr>
        <p:txBody>
          <a:bodyPr/>
          <a:lstStyle>
            <a:lvl1pPr>
              <a:defRPr/>
            </a:lvl1pPr>
          </a:lstStyle>
          <a:p>
            <a:pPr>
              <a:defRPr/>
            </a:pPr>
            <a:fld id="{72176CD1-1F32-4728-8021-053BBBF5FE40}" type="slidenum">
              <a:rPr lang="ca-ES"/>
              <a:pPr>
                <a:defRPr/>
              </a:pPr>
              <a:t>‹N›</a:t>
            </a:fld>
            <a:endParaRPr lang="ca-ES"/>
          </a:p>
        </p:txBody>
      </p:sp>
    </p:spTree>
    <p:extLst>
      <p:ext uri="{BB962C8B-B14F-4D97-AF65-F5344CB8AC3E}">
        <p14:creationId xmlns:p14="http://schemas.microsoft.com/office/powerpoint/2010/main" val="895129056"/>
      </p:ext>
    </p:extLst>
  </p:cSld>
  <p:clrMapOvr>
    <a:masterClrMapping/>
  </p:clrMapOvr>
  <p:transition spd="slow">
    <p:dissolv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ca-ES"/>
          </a:p>
        </p:txBody>
      </p:sp>
      <p:sp>
        <p:nvSpPr>
          <p:cNvPr id="8" name="Rectangle 5"/>
          <p:cNvSpPr>
            <a:spLocks noGrp="1" noChangeArrowheads="1"/>
          </p:cNvSpPr>
          <p:nvPr>
            <p:ph type="ftr" sz="quarter" idx="11"/>
          </p:nvPr>
        </p:nvSpPr>
        <p:spPr>
          <a:ln/>
        </p:spPr>
        <p:txBody>
          <a:bodyPr/>
          <a:lstStyle>
            <a:lvl1pPr>
              <a:defRPr/>
            </a:lvl1pPr>
          </a:lstStyle>
          <a:p>
            <a:pPr>
              <a:defRPr/>
            </a:pPr>
            <a:endParaRPr lang="ca-ES"/>
          </a:p>
        </p:txBody>
      </p:sp>
      <p:sp>
        <p:nvSpPr>
          <p:cNvPr id="9" name="Rectangle 6"/>
          <p:cNvSpPr>
            <a:spLocks noGrp="1" noChangeArrowheads="1"/>
          </p:cNvSpPr>
          <p:nvPr>
            <p:ph type="sldNum" sz="quarter" idx="12"/>
          </p:nvPr>
        </p:nvSpPr>
        <p:spPr>
          <a:ln/>
        </p:spPr>
        <p:txBody>
          <a:bodyPr/>
          <a:lstStyle>
            <a:lvl1pPr>
              <a:defRPr/>
            </a:lvl1pPr>
          </a:lstStyle>
          <a:p>
            <a:pPr>
              <a:defRPr/>
            </a:pPr>
            <a:fld id="{6EBA3E5F-E104-4478-8571-5AC142D6050B}" type="slidenum">
              <a:rPr lang="ca-ES"/>
              <a:pPr>
                <a:defRPr/>
              </a:pPr>
              <a:t>‹N›</a:t>
            </a:fld>
            <a:endParaRPr lang="ca-ES"/>
          </a:p>
        </p:txBody>
      </p:sp>
    </p:spTree>
    <p:extLst>
      <p:ext uri="{BB962C8B-B14F-4D97-AF65-F5344CB8AC3E}">
        <p14:creationId xmlns:p14="http://schemas.microsoft.com/office/powerpoint/2010/main" val="2809573897"/>
      </p:ext>
    </p:extLst>
  </p:cSld>
  <p:clrMapOvr>
    <a:masterClrMapping/>
  </p:clrMapOvr>
  <p:transition spd="slow">
    <p:dissolv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ca-ES"/>
          </a:p>
        </p:txBody>
      </p:sp>
      <p:sp>
        <p:nvSpPr>
          <p:cNvPr id="4" name="Rectangle 5"/>
          <p:cNvSpPr>
            <a:spLocks noGrp="1" noChangeArrowheads="1"/>
          </p:cNvSpPr>
          <p:nvPr>
            <p:ph type="ftr" sz="quarter" idx="11"/>
          </p:nvPr>
        </p:nvSpPr>
        <p:spPr>
          <a:ln/>
        </p:spPr>
        <p:txBody>
          <a:bodyPr/>
          <a:lstStyle>
            <a:lvl1pPr>
              <a:defRPr/>
            </a:lvl1pPr>
          </a:lstStyle>
          <a:p>
            <a:pPr>
              <a:defRPr/>
            </a:pPr>
            <a:endParaRPr lang="ca-ES"/>
          </a:p>
        </p:txBody>
      </p:sp>
      <p:sp>
        <p:nvSpPr>
          <p:cNvPr id="5" name="Rectangle 6"/>
          <p:cNvSpPr>
            <a:spLocks noGrp="1" noChangeArrowheads="1"/>
          </p:cNvSpPr>
          <p:nvPr>
            <p:ph type="sldNum" sz="quarter" idx="12"/>
          </p:nvPr>
        </p:nvSpPr>
        <p:spPr>
          <a:ln/>
        </p:spPr>
        <p:txBody>
          <a:bodyPr/>
          <a:lstStyle>
            <a:lvl1pPr>
              <a:defRPr/>
            </a:lvl1pPr>
          </a:lstStyle>
          <a:p>
            <a:pPr>
              <a:defRPr/>
            </a:pPr>
            <a:fld id="{43523045-89A8-4D69-96BE-4331DF98D0B6}" type="slidenum">
              <a:rPr lang="ca-ES"/>
              <a:pPr>
                <a:defRPr/>
              </a:pPr>
              <a:t>‹N›</a:t>
            </a:fld>
            <a:endParaRPr lang="ca-ES"/>
          </a:p>
        </p:txBody>
      </p:sp>
    </p:spTree>
    <p:extLst>
      <p:ext uri="{BB962C8B-B14F-4D97-AF65-F5344CB8AC3E}">
        <p14:creationId xmlns:p14="http://schemas.microsoft.com/office/powerpoint/2010/main" val="989942185"/>
      </p:ext>
    </p:extLst>
  </p:cSld>
  <p:clrMapOvr>
    <a:masterClrMapping/>
  </p:clrMapOvr>
  <p:transition spd="slow">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ca-ES"/>
          </a:p>
        </p:txBody>
      </p:sp>
      <p:sp>
        <p:nvSpPr>
          <p:cNvPr id="6" name="Rectangle 5"/>
          <p:cNvSpPr>
            <a:spLocks noGrp="1" noChangeArrowheads="1"/>
          </p:cNvSpPr>
          <p:nvPr>
            <p:ph type="ftr" sz="quarter" idx="11"/>
          </p:nvPr>
        </p:nvSpPr>
        <p:spPr>
          <a:ln/>
        </p:spPr>
        <p:txBody>
          <a:bodyPr/>
          <a:lstStyle>
            <a:lvl1pPr>
              <a:defRPr/>
            </a:lvl1pPr>
          </a:lstStyle>
          <a:p>
            <a:pPr>
              <a:defRPr/>
            </a:pPr>
            <a:endParaRPr lang="ca-ES"/>
          </a:p>
        </p:txBody>
      </p:sp>
      <p:sp>
        <p:nvSpPr>
          <p:cNvPr id="7" name="Rectangle 6"/>
          <p:cNvSpPr>
            <a:spLocks noGrp="1" noChangeArrowheads="1"/>
          </p:cNvSpPr>
          <p:nvPr>
            <p:ph type="sldNum" sz="quarter" idx="12"/>
          </p:nvPr>
        </p:nvSpPr>
        <p:spPr>
          <a:ln/>
        </p:spPr>
        <p:txBody>
          <a:bodyPr/>
          <a:lstStyle>
            <a:lvl1pPr>
              <a:defRPr/>
            </a:lvl1pPr>
          </a:lstStyle>
          <a:p>
            <a:pPr>
              <a:defRPr/>
            </a:pPr>
            <a:fld id="{932C53C0-8ACD-4D7F-B61A-FB486F6D94B4}" type="slidenum">
              <a:rPr lang="ca-ES"/>
              <a:pPr>
                <a:defRPr/>
              </a:pPr>
              <a:t>‹N›</a:t>
            </a:fld>
            <a:endParaRPr lang="ca-ES"/>
          </a:p>
        </p:txBody>
      </p:sp>
    </p:spTree>
    <p:extLst>
      <p:ext uri="{BB962C8B-B14F-4D97-AF65-F5344CB8AC3E}">
        <p14:creationId xmlns:p14="http://schemas.microsoft.com/office/powerpoint/2010/main" val="393721297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ca-ES"/>
          </a:p>
        </p:txBody>
      </p:sp>
      <p:sp>
        <p:nvSpPr>
          <p:cNvPr id="3" name="Rectangle 5"/>
          <p:cNvSpPr>
            <a:spLocks noGrp="1" noChangeArrowheads="1"/>
          </p:cNvSpPr>
          <p:nvPr>
            <p:ph type="ftr" sz="quarter" idx="11"/>
          </p:nvPr>
        </p:nvSpPr>
        <p:spPr>
          <a:ln/>
        </p:spPr>
        <p:txBody>
          <a:bodyPr/>
          <a:lstStyle>
            <a:lvl1pPr>
              <a:defRPr/>
            </a:lvl1pPr>
          </a:lstStyle>
          <a:p>
            <a:pPr>
              <a:defRPr/>
            </a:pPr>
            <a:endParaRPr lang="ca-ES"/>
          </a:p>
        </p:txBody>
      </p:sp>
      <p:sp>
        <p:nvSpPr>
          <p:cNvPr id="4" name="Rectangle 6"/>
          <p:cNvSpPr>
            <a:spLocks noGrp="1" noChangeArrowheads="1"/>
          </p:cNvSpPr>
          <p:nvPr>
            <p:ph type="sldNum" sz="quarter" idx="12"/>
          </p:nvPr>
        </p:nvSpPr>
        <p:spPr>
          <a:ln/>
        </p:spPr>
        <p:txBody>
          <a:bodyPr/>
          <a:lstStyle>
            <a:lvl1pPr>
              <a:defRPr/>
            </a:lvl1pPr>
          </a:lstStyle>
          <a:p>
            <a:pPr>
              <a:defRPr/>
            </a:pPr>
            <a:fld id="{460A1556-4DD0-4B81-B699-4EFE299C1DAB}" type="slidenum">
              <a:rPr lang="ca-ES"/>
              <a:pPr>
                <a:defRPr/>
              </a:pPr>
              <a:t>‹N›</a:t>
            </a:fld>
            <a:endParaRPr lang="ca-ES"/>
          </a:p>
        </p:txBody>
      </p:sp>
    </p:spTree>
    <p:extLst>
      <p:ext uri="{BB962C8B-B14F-4D97-AF65-F5344CB8AC3E}">
        <p14:creationId xmlns:p14="http://schemas.microsoft.com/office/powerpoint/2010/main" val="4076408448"/>
      </p:ext>
    </p:extLst>
  </p:cSld>
  <p:clrMapOvr>
    <a:masterClrMapping/>
  </p:clrMapOvr>
  <p:transition spd="slow">
    <p:dissolv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ca-ES"/>
          </a:p>
        </p:txBody>
      </p:sp>
      <p:sp>
        <p:nvSpPr>
          <p:cNvPr id="6" name="Rectangle 5"/>
          <p:cNvSpPr>
            <a:spLocks noGrp="1" noChangeArrowheads="1"/>
          </p:cNvSpPr>
          <p:nvPr>
            <p:ph type="ftr" sz="quarter" idx="11"/>
          </p:nvPr>
        </p:nvSpPr>
        <p:spPr>
          <a:ln/>
        </p:spPr>
        <p:txBody>
          <a:bodyPr/>
          <a:lstStyle>
            <a:lvl1pPr>
              <a:defRPr/>
            </a:lvl1pPr>
          </a:lstStyle>
          <a:p>
            <a:pPr>
              <a:defRPr/>
            </a:pPr>
            <a:endParaRPr lang="ca-ES"/>
          </a:p>
        </p:txBody>
      </p:sp>
      <p:sp>
        <p:nvSpPr>
          <p:cNvPr id="7" name="Rectangle 6"/>
          <p:cNvSpPr>
            <a:spLocks noGrp="1" noChangeArrowheads="1"/>
          </p:cNvSpPr>
          <p:nvPr>
            <p:ph type="sldNum" sz="quarter" idx="12"/>
          </p:nvPr>
        </p:nvSpPr>
        <p:spPr>
          <a:ln/>
        </p:spPr>
        <p:txBody>
          <a:bodyPr/>
          <a:lstStyle>
            <a:lvl1pPr>
              <a:defRPr/>
            </a:lvl1pPr>
          </a:lstStyle>
          <a:p>
            <a:pPr>
              <a:defRPr/>
            </a:pPr>
            <a:fld id="{938C5D09-9BA0-4F6E-8B3C-675CE4B54079}" type="slidenum">
              <a:rPr lang="ca-ES"/>
              <a:pPr>
                <a:defRPr/>
              </a:pPr>
              <a:t>‹N›</a:t>
            </a:fld>
            <a:endParaRPr lang="ca-ES"/>
          </a:p>
        </p:txBody>
      </p:sp>
    </p:spTree>
    <p:extLst>
      <p:ext uri="{BB962C8B-B14F-4D97-AF65-F5344CB8AC3E}">
        <p14:creationId xmlns:p14="http://schemas.microsoft.com/office/powerpoint/2010/main" val="2645914116"/>
      </p:ext>
    </p:extLst>
  </p:cSld>
  <p:clrMapOvr>
    <a:masterClrMapping/>
  </p:clrMapOvr>
  <p:transition spd="slow">
    <p:dissolv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ca-ES"/>
          </a:p>
        </p:txBody>
      </p:sp>
      <p:sp>
        <p:nvSpPr>
          <p:cNvPr id="6" name="Rectangle 5"/>
          <p:cNvSpPr>
            <a:spLocks noGrp="1" noChangeArrowheads="1"/>
          </p:cNvSpPr>
          <p:nvPr>
            <p:ph type="ftr" sz="quarter" idx="11"/>
          </p:nvPr>
        </p:nvSpPr>
        <p:spPr>
          <a:ln/>
        </p:spPr>
        <p:txBody>
          <a:bodyPr/>
          <a:lstStyle>
            <a:lvl1pPr>
              <a:defRPr/>
            </a:lvl1pPr>
          </a:lstStyle>
          <a:p>
            <a:pPr>
              <a:defRPr/>
            </a:pPr>
            <a:endParaRPr lang="ca-ES"/>
          </a:p>
        </p:txBody>
      </p:sp>
      <p:sp>
        <p:nvSpPr>
          <p:cNvPr id="7" name="Rectangle 6"/>
          <p:cNvSpPr>
            <a:spLocks noGrp="1" noChangeArrowheads="1"/>
          </p:cNvSpPr>
          <p:nvPr>
            <p:ph type="sldNum" sz="quarter" idx="12"/>
          </p:nvPr>
        </p:nvSpPr>
        <p:spPr>
          <a:ln/>
        </p:spPr>
        <p:txBody>
          <a:bodyPr/>
          <a:lstStyle>
            <a:lvl1pPr>
              <a:defRPr/>
            </a:lvl1pPr>
          </a:lstStyle>
          <a:p>
            <a:pPr>
              <a:defRPr/>
            </a:pPr>
            <a:fld id="{6FF30823-28A0-4C72-88B3-49A630478B3C}" type="slidenum">
              <a:rPr lang="ca-ES"/>
              <a:pPr>
                <a:defRPr/>
              </a:pPr>
              <a:t>‹N›</a:t>
            </a:fld>
            <a:endParaRPr lang="ca-ES"/>
          </a:p>
        </p:txBody>
      </p:sp>
    </p:spTree>
    <p:extLst>
      <p:ext uri="{BB962C8B-B14F-4D97-AF65-F5344CB8AC3E}">
        <p14:creationId xmlns:p14="http://schemas.microsoft.com/office/powerpoint/2010/main" val="1322290064"/>
      </p:ext>
    </p:extLst>
  </p:cSld>
  <p:clrMapOvr>
    <a:masterClrMapping/>
  </p:clrMapOvr>
  <p:transition spd="slow">
    <p:dissolv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ca-ES"/>
          </a:p>
        </p:txBody>
      </p:sp>
      <p:sp>
        <p:nvSpPr>
          <p:cNvPr id="5" name="Rectangle 5"/>
          <p:cNvSpPr>
            <a:spLocks noGrp="1" noChangeArrowheads="1"/>
          </p:cNvSpPr>
          <p:nvPr>
            <p:ph type="ftr" sz="quarter" idx="11"/>
          </p:nvPr>
        </p:nvSpPr>
        <p:spPr>
          <a:ln/>
        </p:spPr>
        <p:txBody>
          <a:bodyPr/>
          <a:lstStyle>
            <a:lvl1pPr>
              <a:defRPr/>
            </a:lvl1pPr>
          </a:lstStyle>
          <a:p>
            <a:pPr>
              <a:defRPr/>
            </a:pPr>
            <a:endParaRPr lang="ca-ES"/>
          </a:p>
        </p:txBody>
      </p:sp>
      <p:sp>
        <p:nvSpPr>
          <p:cNvPr id="6" name="Rectangle 6"/>
          <p:cNvSpPr>
            <a:spLocks noGrp="1" noChangeArrowheads="1"/>
          </p:cNvSpPr>
          <p:nvPr>
            <p:ph type="sldNum" sz="quarter" idx="12"/>
          </p:nvPr>
        </p:nvSpPr>
        <p:spPr>
          <a:ln/>
        </p:spPr>
        <p:txBody>
          <a:bodyPr/>
          <a:lstStyle>
            <a:lvl1pPr>
              <a:defRPr/>
            </a:lvl1pPr>
          </a:lstStyle>
          <a:p>
            <a:pPr>
              <a:defRPr/>
            </a:pPr>
            <a:fld id="{1CE53E8F-F021-46E4-92DC-6048134F55CA}" type="slidenum">
              <a:rPr lang="ca-ES"/>
              <a:pPr>
                <a:defRPr/>
              </a:pPr>
              <a:t>‹N›</a:t>
            </a:fld>
            <a:endParaRPr lang="ca-ES"/>
          </a:p>
        </p:txBody>
      </p:sp>
    </p:spTree>
    <p:extLst>
      <p:ext uri="{BB962C8B-B14F-4D97-AF65-F5344CB8AC3E}">
        <p14:creationId xmlns:p14="http://schemas.microsoft.com/office/powerpoint/2010/main" val="789585668"/>
      </p:ext>
    </p:extLst>
  </p:cSld>
  <p:clrMapOvr>
    <a:masterClrMapping/>
  </p:clrMapOvr>
  <p:transition spd="slow">
    <p:dissolv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609600"/>
            <a:ext cx="1943100" cy="54864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85800" y="609600"/>
            <a:ext cx="5676900" cy="54864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ca-ES"/>
          </a:p>
        </p:txBody>
      </p:sp>
      <p:sp>
        <p:nvSpPr>
          <p:cNvPr id="5" name="Rectangle 5"/>
          <p:cNvSpPr>
            <a:spLocks noGrp="1" noChangeArrowheads="1"/>
          </p:cNvSpPr>
          <p:nvPr>
            <p:ph type="ftr" sz="quarter" idx="11"/>
          </p:nvPr>
        </p:nvSpPr>
        <p:spPr>
          <a:ln/>
        </p:spPr>
        <p:txBody>
          <a:bodyPr/>
          <a:lstStyle>
            <a:lvl1pPr>
              <a:defRPr/>
            </a:lvl1pPr>
          </a:lstStyle>
          <a:p>
            <a:pPr>
              <a:defRPr/>
            </a:pPr>
            <a:endParaRPr lang="ca-ES"/>
          </a:p>
        </p:txBody>
      </p:sp>
      <p:sp>
        <p:nvSpPr>
          <p:cNvPr id="6" name="Rectangle 6"/>
          <p:cNvSpPr>
            <a:spLocks noGrp="1" noChangeArrowheads="1"/>
          </p:cNvSpPr>
          <p:nvPr>
            <p:ph type="sldNum" sz="quarter" idx="12"/>
          </p:nvPr>
        </p:nvSpPr>
        <p:spPr>
          <a:ln/>
        </p:spPr>
        <p:txBody>
          <a:bodyPr/>
          <a:lstStyle>
            <a:lvl1pPr>
              <a:defRPr/>
            </a:lvl1pPr>
          </a:lstStyle>
          <a:p>
            <a:pPr>
              <a:defRPr/>
            </a:pPr>
            <a:fld id="{627B30BC-4183-4475-8F70-1A6D7E958312}" type="slidenum">
              <a:rPr lang="ca-ES"/>
              <a:pPr>
                <a:defRPr/>
              </a:pPr>
              <a:t>‹N›</a:t>
            </a:fld>
            <a:endParaRPr lang="ca-ES"/>
          </a:p>
        </p:txBody>
      </p:sp>
    </p:spTree>
    <p:extLst>
      <p:ext uri="{BB962C8B-B14F-4D97-AF65-F5344CB8AC3E}">
        <p14:creationId xmlns:p14="http://schemas.microsoft.com/office/powerpoint/2010/main" val="3955622858"/>
      </p:ext>
    </p:extLst>
  </p:cSld>
  <p:clrMapOvr>
    <a:masterClrMapping/>
  </p:clrMapOvr>
  <p:transition spd="slow">
    <p:dissolv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F74623A1-CF84-47B5-B850-F3D584251D6F}" type="datetimeFigureOut">
              <a:rPr lang="it-IT"/>
              <a:pPr>
                <a:defRPr/>
              </a:pPr>
              <a:t>29/09/2012</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36626542-38C8-4199-9537-B9DA504CBCEB}" type="slidenum">
              <a:rPr lang="it-IT"/>
              <a:pPr>
                <a:defRPr/>
              </a:pPr>
              <a:t>‹N›</a:t>
            </a:fld>
            <a:endParaRPr lang="it-IT"/>
          </a:p>
        </p:txBody>
      </p:sp>
    </p:spTree>
    <p:extLst>
      <p:ext uri="{BB962C8B-B14F-4D97-AF65-F5344CB8AC3E}">
        <p14:creationId xmlns:p14="http://schemas.microsoft.com/office/powerpoint/2010/main" val="197649714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9F362EB1-53CA-4A14-85D4-957E02484489}" type="datetimeFigureOut">
              <a:rPr lang="it-IT"/>
              <a:pPr>
                <a:defRPr/>
              </a:pPr>
              <a:t>29/09/2012</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9A753AFA-E464-412C-8976-FE5892074391}" type="slidenum">
              <a:rPr lang="it-IT"/>
              <a:pPr>
                <a:defRPr/>
              </a:pPr>
              <a:t>‹N›</a:t>
            </a:fld>
            <a:endParaRPr lang="it-IT"/>
          </a:p>
        </p:txBody>
      </p:sp>
    </p:spTree>
    <p:extLst>
      <p:ext uri="{BB962C8B-B14F-4D97-AF65-F5344CB8AC3E}">
        <p14:creationId xmlns:p14="http://schemas.microsoft.com/office/powerpoint/2010/main" val="329274228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21E956A9-9186-454B-98E6-A3B619266295}" type="datetimeFigureOut">
              <a:rPr lang="it-IT"/>
              <a:pPr>
                <a:defRPr/>
              </a:pPr>
              <a:t>29/09/2012</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9DD00849-A003-4F99-A5C6-DEFDFB99C748}" type="slidenum">
              <a:rPr lang="it-IT"/>
              <a:pPr>
                <a:defRPr/>
              </a:pPr>
              <a:t>‹N›</a:t>
            </a:fld>
            <a:endParaRPr lang="it-IT"/>
          </a:p>
        </p:txBody>
      </p:sp>
    </p:spTree>
    <p:extLst>
      <p:ext uri="{BB962C8B-B14F-4D97-AF65-F5344CB8AC3E}">
        <p14:creationId xmlns:p14="http://schemas.microsoft.com/office/powerpoint/2010/main" val="357425718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fld id="{DD6FADE0-522C-4A02-A22F-824D0650AD07}" type="datetimeFigureOut">
              <a:rPr lang="it-IT"/>
              <a:pPr>
                <a:defRPr/>
              </a:pPr>
              <a:t>29/09/2012</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D484F046-3F1C-40C6-A001-728034415F46}" type="slidenum">
              <a:rPr lang="it-IT"/>
              <a:pPr>
                <a:defRPr/>
              </a:pPr>
              <a:t>‹N›</a:t>
            </a:fld>
            <a:endParaRPr lang="it-IT"/>
          </a:p>
        </p:txBody>
      </p:sp>
    </p:spTree>
    <p:extLst>
      <p:ext uri="{BB962C8B-B14F-4D97-AF65-F5344CB8AC3E}">
        <p14:creationId xmlns:p14="http://schemas.microsoft.com/office/powerpoint/2010/main" val="124995086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fld id="{642C6B31-8EAA-4CC3-A460-98F641B9E5F8}" type="datetimeFigureOut">
              <a:rPr lang="it-IT"/>
              <a:pPr>
                <a:defRPr/>
              </a:pPr>
              <a:t>29/09/2012</a:t>
            </a:fld>
            <a:endParaRPr lang="it-IT"/>
          </a:p>
        </p:txBody>
      </p:sp>
      <p:sp>
        <p:nvSpPr>
          <p:cNvPr id="8" name="Segnaposto piè di pagina 4"/>
          <p:cNvSpPr>
            <a:spLocks noGrp="1"/>
          </p:cNvSpPr>
          <p:nvPr>
            <p:ph type="ftr" sz="quarter" idx="11"/>
          </p:nvPr>
        </p:nvSpPr>
        <p:spPr/>
        <p:txBody>
          <a:bodyPr/>
          <a:lstStyle>
            <a:lvl1pPr>
              <a:defRPr/>
            </a:lvl1pPr>
          </a:lstStyle>
          <a:p>
            <a:pPr>
              <a:defRPr/>
            </a:pPr>
            <a:endParaRPr lang="it-IT"/>
          </a:p>
        </p:txBody>
      </p:sp>
      <p:sp>
        <p:nvSpPr>
          <p:cNvPr id="9" name="Segnaposto numero diapositiva 5"/>
          <p:cNvSpPr>
            <a:spLocks noGrp="1"/>
          </p:cNvSpPr>
          <p:nvPr>
            <p:ph type="sldNum" sz="quarter" idx="12"/>
          </p:nvPr>
        </p:nvSpPr>
        <p:spPr/>
        <p:txBody>
          <a:bodyPr/>
          <a:lstStyle>
            <a:lvl1pPr>
              <a:defRPr/>
            </a:lvl1pPr>
          </a:lstStyle>
          <a:p>
            <a:pPr>
              <a:defRPr/>
            </a:pPr>
            <a:fld id="{C7E9F8F1-6925-41B6-AA2B-1E824BD39A09}" type="slidenum">
              <a:rPr lang="it-IT"/>
              <a:pPr>
                <a:defRPr/>
              </a:pPr>
              <a:t>‹N›</a:t>
            </a:fld>
            <a:endParaRPr lang="it-IT"/>
          </a:p>
        </p:txBody>
      </p:sp>
    </p:spTree>
    <p:extLst>
      <p:ext uri="{BB962C8B-B14F-4D97-AF65-F5344CB8AC3E}">
        <p14:creationId xmlns:p14="http://schemas.microsoft.com/office/powerpoint/2010/main" val="5658288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ca-ES"/>
          </a:p>
        </p:txBody>
      </p:sp>
      <p:sp>
        <p:nvSpPr>
          <p:cNvPr id="8" name="Rectangle 5"/>
          <p:cNvSpPr>
            <a:spLocks noGrp="1" noChangeArrowheads="1"/>
          </p:cNvSpPr>
          <p:nvPr>
            <p:ph type="ftr" sz="quarter" idx="11"/>
          </p:nvPr>
        </p:nvSpPr>
        <p:spPr>
          <a:ln/>
        </p:spPr>
        <p:txBody>
          <a:bodyPr/>
          <a:lstStyle>
            <a:lvl1pPr>
              <a:defRPr/>
            </a:lvl1pPr>
          </a:lstStyle>
          <a:p>
            <a:pPr>
              <a:defRPr/>
            </a:pPr>
            <a:endParaRPr lang="ca-ES"/>
          </a:p>
        </p:txBody>
      </p:sp>
      <p:sp>
        <p:nvSpPr>
          <p:cNvPr id="9" name="Rectangle 6"/>
          <p:cNvSpPr>
            <a:spLocks noGrp="1" noChangeArrowheads="1"/>
          </p:cNvSpPr>
          <p:nvPr>
            <p:ph type="sldNum" sz="quarter" idx="12"/>
          </p:nvPr>
        </p:nvSpPr>
        <p:spPr>
          <a:ln/>
        </p:spPr>
        <p:txBody>
          <a:bodyPr/>
          <a:lstStyle>
            <a:lvl1pPr>
              <a:defRPr/>
            </a:lvl1pPr>
          </a:lstStyle>
          <a:p>
            <a:pPr>
              <a:defRPr/>
            </a:pPr>
            <a:fld id="{92B481CD-2862-4258-A694-525B22E21ACB}" type="slidenum">
              <a:rPr lang="ca-ES"/>
              <a:pPr>
                <a:defRPr/>
              </a:pPr>
              <a:t>‹N›</a:t>
            </a:fld>
            <a:endParaRPr lang="ca-ES"/>
          </a:p>
        </p:txBody>
      </p:sp>
    </p:spTree>
    <p:extLst>
      <p:ext uri="{BB962C8B-B14F-4D97-AF65-F5344CB8AC3E}">
        <p14:creationId xmlns:p14="http://schemas.microsoft.com/office/powerpoint/2010/main" val="387923103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fld id="{61B3F0A2-E696-4492-8B8F-9851330906AA}" type="datetimeFigureOut">
              <a:rPr lang="it-IT"/>
              <a:pPr>
                <a:defRPr/>
              </a:pPr>
              <a:t>29/09/2012</a:t>
            </a:fld>
            <a:endParaRPr lang="it-IT"/>
          </a:p>
        </p:txBody>
      </p:sp>
      <p:sp>
        <p:nvSpPr>
          <p:cNvPr id="4" name="Segnaposto piè di pagina 4"/>
          <p:cNvSpPr>
            <a:spLocks noGrp="1"/>
          </p:cNvSpPr>
          <p:nvPr>
            <p:ph type="ftr" sz="quarter" idx="11"/>
          </p:nvPr>
        </p:nvSpPr>
        <p:spPr/>
        <p:txBody>
          <a:bodyPr/>
          <a:lstStyle>
            <a:lvl1pPr>
              <a:defRPr/>
            </a:lvl1pPr>
          </a:lstStyle>
          <a:p>
            <a:pPr>
              <a:defRPr/>
            </a:pPr>
            <a:endParaRPr lang="it-IT"/>
          </a:p>
        </p:txBody>
      </p:sp>
      <p:sp>
        <p:nvSpPr>
          <p:cNvPr id="5" name="Segnaposto numero diapositiva 5"/>
          <p:cNvSpPr>
            <a:spLocks noGrp="1"/>
          </p:cNvSpPr>
          <p:nvPr>
            <p:ph type="sldNum" sz="quarter" idx="12"/>
          </p:nvPr>
        </p:nvSpPr>
        <p:spPr/>
        <p:txBody>
          <a:bodyPr/>
          <a:lstStyle>
            <a:lvl1pPr>
              <a:defRPr/>
            </a:lvl1pPr>
          </a:lstStyle>
          <a:p>
            <a:pPr>
              <a:defRPr/>
            </a:pPr>
            <a:fld id="{C6C70EB4-51BB-44AC-AF6B-DD8395B134F0}" type="slidenum">
              <a:rPr lang="it-IT"/>
              <a:pPr>
                <a:defRPr/>
              </a:pPr>
              <a:t>‹N›</a:t>
            </a:fld>
            <a:endParaRPr lang="it-IT"/>
          </a:p>
        </p:txBody>
      </p:sp>
    </p:spTree>
    <p:extLst>
      <p:ext uri="{BB962C8B-B14F-4D97-AF65-F5344CB8AC3E}">
        <p14:creationId xmlns:p14="http://schemas.microsoft.com/office/powerpoint/2010/main" val="330712272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BA169E8C-369B-452A-B75F-985E192C494F}" type="datetimeFigureOut">
              <a:rPr lang="it-IT"/>
              <a:pPr>
                <a:defRPr/>
              </a:pPr>
              <a:t>29/09/2012</a:t>
            </a:fld>
            <a:endParaRPr lang="it-IT"/>
          </a:p>
        </p:txBody>
      </p:sp>
      <p:sp>
        <p:nvSpPr>
          <p:cNvPr id="3" name="Segnaposto piè di pagina 4"/>
          <p:cNvSpPr>
            <a:spLocks noGrp="1"/>
          </p:cNvSpPr>
          <p:nvPr>
            <p:ph type="ftr" sz="quarter" idx="11"/>
          </p:nvPr>
        </p:nvSpPr>
        <p:spPr/>
        <p:txBody>
          <a:bodyPr/>
          <a:lstStyle>
            <a:lvl1pPr>
              <a:defRPr/>
            </a:lvl1pPr>
          </a:lstStyle>
          <a:p>
            <a:pPr>
              <a:defRPr/>
            </a:pPr>
            <a:endParaRPr lang="it-IT"/>
          </a:p>
        </p:txBody>
      </p:sp>
      <p:sp>
        <p:nvSpPr>
          <p:cNvPr id="4" name="Segnaposto numero diapositiva 5"/>
          <p:cNvSpPr>
            <a:spLocks noGrp="1"/>
          </p:cNvSpPr>
          <p:nvPr>
            <p:ph type="sldNum" sz="quarter" idx="12"/>
          </p:nvPr>
        </p:nvSpPr>
        <p:spPr/>
        <p:txBody>
          <a:bodyPr/>
          <a:lstStyle>
            <a:lvl1pPr>
              <a:defRPr/>
            </a:lvl1pPr>
          </a:lstStyle>
          <a:p>
            <a:pPr>
              <a:defRPr/>
            </a:pPr>
            <a:fld id="{4564302E-6B22-4F32-BECD-BB95DF09C5E5}" type="slidenum">
              <a:rPr lang="it-IT"/>
              <a:pPr>
                <a:defRPr/>
              </a:pPr>
              <a:t>‹N›</a:t>
            </a:fld>
            <a:endParaRPr lang="it-IT"/>
          </a:p>
        </p:txBody>
      </p:sp>
    </p:spTree>
    <p:extLst>
      <p:ext uri="{BB962C8B-B14F-4D97-AF65-F5344CB8AC3E}">
        <p14:creationId xmlns:p14="http://schemas.microsoft.com/office/powerpoint/2010/main" val="337210567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F735CB69-B01F-41E8-BC5D-AE00DE5DAA14}" type="datetimeFigureOut">
              <a:rPr lang="it-IT"/>
              <a:pPr>
                <a:defRPr/>
              </a:pPr>
              <a:t>29/09/2012</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457A3191-A84C-4443-958E-8AB1DE0AAAF8}" type="slidenum">
              <a:rPr lang="it-IT"/>
              <a:pPr>
                <a:defRPr/>
              </a:pPr>
              <a:t>‹N›</a:t>
            </a:fld>
            <a:endParaRPr lang="it-IT"/>
          </a:p>
        </p:txBody>
      </p:sp>
    </p:spTree>
    <p:extLst>
      <p:ext uri="{BB962C8B-B14F-4D97-AF65-F5344CB8AC3E}">
        <p14:creationId xmlns:p14="http://schemas.microsoft.com/office/powerpoint/2010/main" val="290455595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F85A2D4C-4E05-4A5A-88A3-1CF0BD6098D3}" type="datetimeFigureOut">
              <a:rPr lang="it-IT"/>
              <a:pPr>
                <a:defRPr/>
              </a:pPr>
              <a:t>29/09/2012</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851958F1-B063-4124-9B02-1766C3F03D57}" type="slidenum">
              <a:rPr lang="it-IT"/>
              <a:pPr>
                <a:defRPr/>
              </a:pPr>
              <a:t>‹N›</a:t>
            </a:fld>
            <a:endParaRPr lang="it-IT"/>
          </a:p>
        </p:txBody>
      </p:sp>
    </p:spTree>
    <p:extLst>
      <p:ext uri="{BB962C8B-B14F-4D97-AF65-F5344CB8AC3E}">
        <p14:creationId xmlns:p14="http://schemas.microsoft.com/office/powerpoint/2010/main" val="113979823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3E00E7BB-3CCA-41B2-81DB-F880132D2993}" type="datetimeFigureOut">
              <a:rPr lang="it-IT"/>
              <a:pPr>
                <a:defRPr/>
              </a:pPr>
              <a:t>29/09/2012</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5512559A-4FA2-47A7-A22B-5DBBAC4A347D}" type="slidenum">
              <a:rPr lang="it-IT"/>
              <a:pPr>
                <a:defRPr/>
              </a:pPr>
              <a:t>‹N›</a:t>
            </a:fld>
            <a:endParaRPr lang="it-IT"/>
          </a:p>
        </p:txBody>
      </p:sp>
    </p:spTree>
    <p:extLst>
      <p:ext uri="{BB962C8B-B14F-4D97-AF65-F5344CB8AC3E}">
        <p14:creationId xmlns:p14="http://schemas.microsoft.com/office/powerpoint/2010/main" val="84170867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6EA93939-C19D-4609-A5DA-C2D4FB469317}" type="datetimeFigureOut">
              <a:rPr lang="it-IT"/>
              <a:pPr>
                <a:defRPr/>
              </a:pPr>
              <a:t>29/09/2012</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E9C72819-CCDE-4A28-A4DD-A2E8996D354D}" type="slidenum">
              <a:rPr lang="it-IT"/>
              <a:pPr>
                <a:defRPr/>
              </a:pPr>
              <a:t>‹N›</a:t>
            </a:fld>
            <a:endParaRPr lang="it-IT"/>
          </a:p>
        </p:txBody>
      </p:sp>
    </p:spTree>
    <p:extLst>
      <p:ext uri="{BB962C8B-B14F-4D97-AF65-F5344CB8AC3E}">
        <p14:creationId xmlns:p14="http://schemas.microsoft.com/office/powerpoint/2010/main" val="304186998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335E2CF3-DEC3-4686-80A0-463E5EC5EB3E}" type="datetimeFigureOut">
              <a:rPr lang="it-IT"/>
              <a:pPr>
                <a:defRPr/>
              </a:pPr>
              <a:t>29/09/2012</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746A371D-8AA9-43D2-86C2-8BF359D22195}" type="slidenum">
              <a:rPr lang="it-IT"/>
              <a:pPr>
                <a:defRPr/>
              </a:pPr>
              <a:t>‹N›</a:t>
            </a:fld>
            <a:endParaRPr lang="it-IT"/>
          </a:p>
        </p:txBody>
      </p:sp>
    </p:spTree>
    <p:extLst>
      <p:ext uri="{BB962C8B-B14F-4D97-AF65-F5344CB8AC3E}">
        <p14:creationId xmlns:p14="http://schemas.microsoft.com/office/powerpoint/2010/main" val="53725350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309688F9-8C95-446B-B25A-6343F5A9FAA7}" type="datetimeFigureOut">
              <a:rPr lang="it-IT"/>
              <a:pPr>
                <a:defRPr/>
              </a:pPr>
              <a:t>29/09/2012</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CBF1941D-ABEB-479C-B5A8-422B99B579EE}" type="slidenum">
              <a:rPr lang="it-IT"/>
              <a:pPr>
                <a:defRPr/>
              </a:pPr>
              <a:t>‹N›</a:t>
            </a:fld>
            <a:endParaRPr lang="it-IT"/>
          </a:p>
        </p:txBody>
      </p:sp>
    </p:spTree>
    <p:extLst>
      <p:ext uri="{BB962C8B-B14F-4D97-AF65-F5344CB8AC3E}">
        <p14:creationId xmlns:p14="http://schemas.microsoft.com/office/powerpoint/2010/main" val="24611583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B0C1A026-5997-44DB-8C2E-B3DE309E82C2}" type="datetimeFigureOut">
              <a:rPr lang="it-IT"/>
              <a:pPr>
                <a:defRPr/>
              </a:pPr>
              <a:t>29/09/2012</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791E6E4C-3910-451A-9701-7D0BEB50C293}" type="slidenum">
              <a:rPr lang="it-IT"/>
              <a:pPr>
                <a:defRPr/>
              </a:pPr>
              <a:t>‹N›</a:t>
            </a:fld>
            <a:endParaRPr lang="it-IT"/>
          </a:p>
        </p:txBody>
      </p:sp>
    </p:spTree>
    <p:extLst>
      <p:ext uri="{BB962C8B-B14F-4D97-AF65-F5344CB8AC3E}">
        <p14:creationId xmlns:p14="http://schemas.microsoft.com/office/powerpoint/2010/main" val="322478007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fld id="{D68947E6-8BA4-4BEE-AB83-469FBF782B9F}" type="datetimeFigureOut">
              <a:rPr lang="it-IT"/>
              <a:pPr>
                <a:defRPr/>
              </a:pPr>
              <a:t>29/09/2012</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D76B72D9-DFA2-4BE8-80D7-2B08EA71568B}" type="slidenum">
              <a:rPr lang="it-IT"/>
              <a:pPr>
                <a:defRPr/>
              </a:pPr>
              <a:t>‹N›</a:t>
            </a:fld>
            <a:endParaRPr lang="it-IT"/>
          </a:p>
        </p:txBody>
      </p:sp>
    </p:spTree>
    <p:extLst>
      <p:ext uri="{BB962C8B-B14F-4D97-AF65-F5344CB8AC3E}">
        <p14:creationId xmlns:p14="http://schemas.microsoft.com/office/powerpoint/2010/main" val="686193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ca-ES"/>
          </a:p>
        </p:txBody>
      </p:sp>
      <p:sp>
        <p:nvSpPr>
          <p:cNvPr id="4" name="Rectangle 5"/>
          <p:cNvSpPr>
            <a:spLocks noGrp="1" noChangeArrowheads="1"/>
          </p:cNvSpPr>
          <p:nvPr>
            <p:ph type="ftr" sz="quarter" idx="11"/>
          </p:nvPr>
        </p:nvSpPr>
        <p:spPr>
          <a:ln/>
        </p:spPr>
        <p:txBody>
          <a:bodyPr/>
          <a:lstStyle>
            <a:lvl1pPr>
              <a:defRPr/>
            </a:lvl1pPr>
          </a:lstStyle>
          <a:p>
            <a:pPr>
              <a:defRPr/>
            </a:pPr>
            <a:endParaRPr lang="ca-ES"/>
          </a:p>
        </p:txBody>
      </p:sp>
      <p:sp>
        <p:nvSpPr>
          <p:cNvPr id="5" name="Rectangle 6"/>
          <p:cNvSpPr>
            <a:spLocks noGrp="1" noChangeArrowheads="1"/>
          </p:cNvSpPr>
          <p:nvPr>
            <p:ph type="sldNum" sz="quarter" idx="12"/>
          </p:nvPr>
        </p:nvSpPr>
        <p:spPr>
          <a:ln/>
        </p:spPr>
        <p:txBody>
          <a:bodyPr/>
          <a:lstStyle>
            <a:lvl1pPr>
              <a:defRPr/>
            </a:lvl1pPr>
          </a:lstStyle>
          <a:p>
            <a:pPr>
              <a:defRPr/>
            </a:pPr>
            <a:fld id="{DB67DF01-33EC-45C2-AD85-B2E4EE07DBF7}" type="slidenum">
              <a:rPr lang="ca-ES"/>
              <a:pPr>
                <a:defRPr/>
              </a:pPr>
              <a:t>‹N›</a:t>
            </a:fld>
            <a:endParaRPr lang="ca-ES"/>
          </a:p>
        </p:txBody>
      </p:sp>
    </p:spTree>
    <p:extLst>
      <p:ext uri="{BB962C8B-B14F-4D97-AF65-F5344CB8AC3E}">
        <p14:creationId xmlns:p14="http://schemas.microsoft.com/office/powerpoint/2010/main" val="291313810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fld id="{971DB88E-DD14-47FE-9191-28DDD638EB2E}" type="datetimeFigureOut">
              <a:rPr lang="it-IT"/>
              <a:pPr>
                <a:defRPr/>
              </a:pPr>
              <a:t>29/09/2012</a:t>
            </a:fld>
            <a:endParaRPr lang="it-IT"/>
          </a:p>
        </p:txBody>
      </p:sp>
      <p:sp>
        <p:nvSpPr>
          <p:cNvPr id="8" name="Segnaposto piè di pagina 4"/>
          <p:cNvSpPr>
            <a:spLocks noGrp="1"/>
          </p:cNvSpPr>
          <p:nvPr>
            <p:ph type="ftr" sz="quarter" idx="11"/>
          </p:nvPr>
        </p:nvSpPr>
        <p:spPr/>
        <p:txBody>
          <a:bodyPr/>
          <a:lstStyle>
            <a:lvl1pPr>
              <a:defRPr/>
            </a:lvl1pPr>
          </a:lstStyle>
          <a:p>
            <a:pPr>
              <a:defRPr/>
            </a:pPr>
            <a:endParaRPr lang="it-IT"/>
          </a:p>
        </p:txBody>
      </p:sp>
      <p:sp>
        <p:nvSpPr>
          <p:cNvPr id="9" name="Segnaposto numero diapositiva 5"/>
          <p:cNvSpPr>
            <a:spLocks noGrp="1"/>
          </p:cNvSpPr>
          <p:nvPr>
            <p:ph type="sldNum" sz="quarter" idx="12"/>
          </p:nvPr>
        </p:nvSpPr>
        <p:spPr/>
        <p:txBody>
          <a:bodyPr/>
          <a:lstStyle>
            <a:lvl1pPr>
              <a:defRPr/>
            </a:lvl1pPr>
          </a:lstStyle>
          <a:p>
            <a:pPr>
              <a:defRPr/>
            </a:pPr>
            <a:fld id="{91384096-16E5-4DB4-AD10-B24E7F66ECD9}" type="slidenum">
              <a:rPr lang="it-IT"/>
              <a:pPr>
                <a:defRPr/>
              </a:pPr>
              <a:t>‹N›</a:t>
            </a:fld>
            <a:endParaRPr lang="it-IT"/>
          </a:p>
        </p:txBody>
      </p:sp>
    </p:spTree>
    <p:extLst>
      <p:ext uri="{BB962C8B-B14F-4D97-AF65-F5344CB8AC3E}">
        <p14:creationId xmlns:p14="http://schemas.microsoft.com/office/powerpoint/2010/main" val="41909937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fld id="{36686C10-AADB-49DA-A7B2-C46B5EBA6C08}" type="datetimeFigureOut">
              <a:rPr lang="it-IT"/>
              <a:pPr>
                <a:defRPr/>
              </a:pPr>
              <a:t>29/09/2012</a:t>
            </a:fld>
            <a:endParaRPr lang="it-IT"/>
          </a:p>
        </p:txBody>
      </p:sp>
      <p:sp>
        <p:nvSpPr>
          <p:cNvPr id="4" name="Segnaposto piè di pagina 4"/>
          <p:cNvSpPr>
            <a:spLocks noGrp="1"/>
          </p:cNvSpPr>
          <p:nvPr>
            <p:ph type="ftr" sz="quarter" idx="11"/>
          </p:nvPr>
        </p:nvSpPr>
        <p:spPr/>
        <p:txBody>
          <a:bodyPr/>
          <a:lstStyle>
            <a:lvl1pPr>
              <a:defRPr/>
            </a:lvl1pPr>
          </a:lstStyle>
          <a:p>
            <a:pPr>
              <a:defRPr/>
            </a:pPr>
            <a:endParaRPr lang="it-IT"/>
          </a:p>
        </p:txBody>
      </p:sp>
      <p:sp>
        <p:nvSpPr>
          <p:cNvPr id="5" name="Segnaposto numero diapositiva 5"/>
          <p:cNvSpPr>
            <a:spLocks noGrp="1"/>
          </p:cNvSpPr>
          <p:nvPr>
            <p:ph type="sldNum" sz="quarter" idx="12"/>
          </p:nvPr>
        </p:nvSpPr>
        <p:spPr/>
        <p:txBody>
          <a:bodyPr/>
          <a:lstStyle>
            <a:lvl1pPr>
              <a:defRPr/>
            </a:lvl1pPr>
          </a:lstStyle>
          <a:p>
            <a:pPr>
              <a:defRPr/>
            </a:pPr>
            <a:fld id="{3D339279-635D-4031-B734-460E111121C9}" type="slidenum">
              <a:rPr lang="it-IT"/>
              <a:pPr>
                <a:defRPr/>
              </a:pPr>
              <a:t>‹N›</a:t>
            </a:fld>
            <a:endParaRPr lang="it-IT"/>
          </a:p>
        </p:txBody>
      </p:sp>
    </p:spTree>
    <p:extLst>
      <p:ext uri="{BB962C8B-B14F-4D97-AF65-F5344CB8AC3E}">
        <p14:creationId xmlns:p14="http://schemas.microsoft.com/office/powerpoint/2010/main" val="255891895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96B3D637-A783-4FD3-9F07-72CFF877EA0B}" type="datetimeFigureOut">
              <a:rPr lang="it-IT"/>
              <a:pPr>
                <a:defRPr/>
              </a:pPr>
              <a:t>29/09/2012</a:t>
            </a:fld>
            <a:endParaRPr lang="it-IT"/>
          </a:p>
        </p:txBody>
      </p:sp>
      <p:sp>
        <p:nvSpPr>
          <p:cNvPr id="3" name="Segnaposto piè di pagina 4"/>
          <p:cNvSpPr>
            <a:spLocks noGrp="1"/>
          </p:cNvSpPr>
          <p:nvPr>
            <p:ph type="ftr" sz="quarter" idx="11"/>
          </p:nvPr>
        </p:nvSpPr>
        <p:spPr/>
        <p:txBody>
          <a:bodyPr/>
          <a:lstStyle>
            <a:lvl1pPr>
              <a:defRPr/>
            </a:lvl1pPr>
          </a:lstStyle>
          <a:p>
            <a:pPr>
              <a:defRPr/>
            </a:pPr>
            <a:endParaRPr lang="it-IT"/>
          </a:p>
        </p:txBody>
      </p:sp>
      <p:sp>
        <p:nvSpPr>
          <p:cNvPr id="4" name="Segnaposto numero diapositiva 5"/>
          <p:cNvSpPr>
            <a:spLocks noGrp="1"/>
          </p:cNvSpPr>
          <p:nvPr>
            <p:ph type="sldNum" sz="quarter" idx="12"/>
          </p:nvPr>
        </p:nvSpPr>
        <p:spPr/>
        <p:txBody>
          <a:bodyPr/>
          <a:lstStyle>
            <a:lvl1pPr>
              <a:defRPr/>
            </a:lvl1pPr>
          </a:lstStyle>
          <a:p>
            <a:pPr>
              <a:defRPr/>
            </a:pPr>
            <a:fld id="{012D170F-DAE1-4AF3-AEBD-08911FA81234}" type="slidenum">
              <a:rPr lang="it-IT"/>
              <a:pPr>
                <a:defRPr/>
              </a:pPr>
              <a:t>‹N›</a:t>
            </a:fld>
            <a:endParaRPr lang="it-IT"/>
          </a:p>
        </p:txBody>
      </p:sp>
    </p:spTree>
    <p:extLst>
      <p:ext uri="{BB962C8B-B14F-4D97-AF65-F5344CB8AC3E}">
        <p14:creationId xmlns:p14="http://schemas.microsoft.com/office/powerpoint/2010/main" val="199566524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D5C3717F-C291-46C8-9295-8CD8C6D85789}" type="datetimeFigureOut">
              <a:rPr lang="it-IT"/>
              <a:pPr>
                <a:defRPr/>
              </a:pPr>
              <a:t>29/09/2012</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00048B4F-8C63-4D0F-9EF5-BD7308D251C4}" type="slidenum">
              <a:rPr lang="it-IT"/>
              <a:pPr>
                <a:defRPr/>
              </a:pPr>
              <a:t>‹N›</a:t>
            </a:fld>
            <a:endParaRPr lang="it-IT"/>
          </a:p>
        </p:txBody>
      </p:sp>
    </p:spTree>
    <p:extLst>
      <p:ext uri="{BB962C8B-B14F-4D97-AF65-F5344CB8AC3E}">
        <p14:creationId xmlns:p14="http://schemas.microsoft.com/office/powerpoint/2010/main" val="85036867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65D27AC2-0D84-4746-8445-550FCD815E72}" type="datetimeFigureOut">
              <a:rPr lang="it-IT"/>
              <a:pPr>
                <a:defRPr/>
              </a:pPr>
              <a:t>29/09/2012</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93B00A38-D3CB-44CD-8EB4-72C0D631C0BF}" type="slidenum">
              <a:rPr lang="it-IT"/>
              <a:pPr>
                <a:defRPr/>
              </a:pPr>
              <a:t>‹N›</a:t>
            </a:fld>
            <a:endParaRPr lang="it-IT"/>
          </a:p>
        </p:txBody>
      </p:sp>
    </p:spTree>
    <p:extLst>
      <p:ext uri="{BB962C8B-B14F-4D97-AF65-F5344CB8AC3E}">
        <p14:creationId xmlns:p14="http://schemas.microsoft.com/office/powerpoint/2010/main" val="206020430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604155C3-9594-460C-87F8-3E8ADEB3BFAF}" type="datetimeFigureOut">
              <a:rPr lang="it-IT"/>
              <a:pPr>
                <a:defRPr/>
              </a:pPr>
              <a:t>29/09/2012</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016976E6-DFED-4541-B4D0-FBFDE705944C}" type="slidenum">
              <a:rPr lang="it-IT"/>
              <a:pPr>
                <a:defRPr/>
              </a:pPr>
              <a:t>‹N›</a:t>
            </a:fld>
            <a:endParaRPr lang="it-IT"/>
          </a:p>
        </p:txBody>
      </p:sp>
    </p:spTree>
    <p:extLst>
      <p:ext uri="{BB962C8B-B14F-4D97-AF65-F5344CB8AC3E}">
        <p14:creationId xmlns:p14="http://schemas.microsoft.com/office/powerpoint/2010/main" val="413667300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EC9BD64A-8358-478E-8243-0BADA07CD0AC}" type="datetimeFigureOut">
              <a:rPr lang="it-IT"/>
              <a:pPr>
                <a:defRPr/>
              </a:pPr>
              <a:t>29/09/2012</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CE9D4287-9CF2-4D02-BA1B-68D4A7D687A0}" type="slidenum">
              <a:rPr lang="it-IT"/>
              <a:pPr>
                <a:defRPr/>
              </a:pPr>
              <a:t>‹N›</a:t>
            </a:fld>
            <a:endParaRPr lang="it-IT"/>
          </a:p>
        </p:txBody>
      </p:sp>
    </p:spTree>
    <p:extLst>
      <p:ext uri="{BB962C8B-B14F-4D97-AF65-F5344CB8AC3E}">
        <p14:creationId xmlns:p14="http://schemas.microsoft.com/office/powerpoint/2010/main" val="278609624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ca-ES"/>
          </a:p>
        </p:txBody>
      </p:sp>
      <p:sp>
        <p:nvSpPr>
          <p:cNvPr id="5" name="Rectangle 5"/>
          <p:cNvSpPr>
            <a:spLocks noGrp="1" noChangeArrowheads="1"/>
          </p:cNvSpPr>
          <p:nvPr>
            <p:ph type="ftr" sz="quarter" idx="11"/>
          </p:nvPr>
        </p:nvSpPr>
        <p:spPr>
          <a:ln/>
        </p:spPr>
        <p:txBody>
          <a:bodyPr/>
          <a:lstStyle>
            <a:lvl1pPr>
              <a:defRPr/>
            </a:lvl1pPr>
          </a:lstStyle>
          <a:p>
            <a:pPr>
              <a:defRPr/>
            </a:pPr>
            <a:endParaRPr lang="ca-ES"/>
          </a:p>
        </p:txBody>
      </p:sp>
      <p:sp>
        <p:nvSpPr>
          <p:cNvPr id="6" name="Rectangle 6"/>
          <p:cNvSpPr>
            <a:spLocks noGrp="1" noChangeArrowheads="1"/>
          </p:cNvSpPr>
          <p:nvPr>
            <p:ph type="sldNum" sz="quarter" idx="12"/>
          </p:nvPr>
        </p:nvSpPr>
        <p:spPr>
          <a:ln/>
        </p:spPr>
        <p:txBody>
          <a:bodyPr/>
          <a:lstStyle>
            <a:lvl1pPr>
              <a:defRPr/>
            </a:lvl1pPr>
          </a:lstStyle>
          <a:p>
            <a:pPr>
              <a:defRPr/>
            </a:pPr>
            <a:fld id="{C64749FA-A2FE-4EC1-A190-2BD5CCA4ECCD}" type="slidenum">
              <a:rPr lang="ca-ES"/>
              <a:pPr>
                <a:defRPr/>
              </a:pPr>
              <a:t>‹N›</a:t>
            </a:fld>
            <a:endParaRPr lang="ca-ES"/>
          </a:p>
        </p:txBody>
      </p:sp>
    </p:spTree>
    <p:extLst>
      <p:ext uri="{BB962C8B-B14F-4D97-AF65-F5344CB8AC3E}">
        <p14:creationId xmlns:p14="http://schemas.microsoft.com/office/powerpoint/2010/main" val="1511961031"/>
      </p:ext>
    </p:extLst>
  </p:cSld>
  <p:clrMapOvr>
    <a:masterClrMapping/>
  </p:clrMapOvr>
  <p:transition spd="slow">
    <p:dissolv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ca-ES"/>
          </a:p>
        </p:txBody>
      </p:sp>
      <p:sp>
        <p:nvSpPr>
          <p:cNvPr id="5" name="Rectangle 5"/>
          <p:cNvSpPr>
            <a:spLocks noGrp="1" noChangeArrowheads="1"/>
          </p:cNvSpPr>
          <p:nvPr>
            <p:ph type="ftr" sz="quarter" idx="11"/>
          </p:nvPr>
        </p:nvSpPr>
        <p:spPr>
          <a:ln/>
        </p:spPr>
        <p:txBody>
          <a:bodyPr/>
          <a:lstStyle>
            <a:lvl1pPr>
              <a:defRPr/>
            </a:lvl1pPr>
          </a:lstStyle>
          <a:p>
            <a:pPr>
              <a:defRPr/>
            </a:pPr>
            <a:endParaRPr lang="ca-ES"/>
          </a:p>
        </p:txBody>
      </p:sp>
      <p:sp>
        <p:nvSpPr>
          <p:cNvPr id="6" name="Rectangle 6"/>
          <p:cNvSpPr>
            <a:spLocks noGrp="1" noChangeArrowheads="1"/>
          </p:cNvSpPr>
          <p:nvPr>
            <p:ph type="sldNum" sz="quarter" idx="12"/>
          </p:nvPr>
        </p:nvSpPr>
        <p:spPr>
          <a:ln/>
        </p:spPr>
        <p:txBody>
          <a:bodyPr/>
          <a:lstStyle>
            <a:lvl1pPr>
              <a:defRPr/>
            </a:lvl1pPr>
          </a:lstStyle>
          <a:p>
            <a:pPr>
              <a:defRPr/>
            </a:pPr>
            <a:fld id="{16DECAE4-FCBE-452A-AE19-0BB67FD292FA}" type="slidenum">
              <a:rPr lang="ca-ES"/>
              <a:pPr>
                <a:defRPr/>
              </a:pPr>
              <a:t>‹N›</a:t>
            </a:fld>
            <a:endParaRPr lang="ca-ES"/>
          </a:p>
        </p:txBody>
      </p:sp>
    </p:spTree>
    <p:extLst>
      <p:ext uri="{BB962C8B-B14F-4D97-AF65-F5344CB8AC3E}">
        <p14:creationId xmlns:p14="http://schemas.microsoft.com/office/powerpoint/2010/main" val="3147613340"/>
      </p:ext>
    </p:extLst>
  </p:cSld>
  <p:clrMapOvr>
    <a:masterClrMapping/>
  </p:clrMapOvr>
  <p:transition spd="slow">
    <p:dissolv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ca-ES"/>
          </a:p>
        </p:txBody>
      </p:sp>
      <p:sp>
        <p:nvSpPr>
          <p:cNvPr id="5" name="Rectangle 5"/>
          <p:cNvSpPr>
            <a:spLocks noGrp="1" noChangeArrowheads="1"/>
          </p:cNvSpPr>
          <p:nvPr>
            <p:ph type="ftr" sz="quarter" idx="11"/>
          </p:nvPr>
        </p:nvSpPr>
        <p:spPr>
          <a:ln/>
        </p:spPr>
        <p:txBody>
          <a:bodyPr/>
          <a:lstStyle>
            <a:lvl1pPr>
              <a:defRPr/>
            </a:lvl1pPr>
          </a:lstStyle>
          <a:p>
            <a:pPr>
              <a:defRPr/>
            </a:pPr>
            <a:endParaRPr lang="ca-ES"/>
          </a:p>
        </p:txBody>
      </p:sp>
      <p:sp>
        <p:nvSpPr>
          <p:cNvPr id="6" name="Rectangle 6"/>
          <p:cNvSpPr>
            <a:spLocks noGrp="1" noChangeArrowheads="1"/>
          </p:cNvSpPr>
          <p:nvPr>
            <p:ph type="sldNum" sz="quarter" idx="12"/>
          </p:nvPr>
        </p:nvSpPr>
        <p:spPr>
          <a:ln/>
        </p:spPr>
        <p:txBody>
          <a:bodyPr/>
          <a:lstStyle>
            <a:lvl1pPr>
              <a:defRPr/>
            </a:lvl1pPr>
          </a:lstStyle>
          <a:p>
            <a:pPr>
              <a:defRPr/>
            </a:pPr>
            <a:fld id="{3E5264C0-2AD9-449F-BD23-B115F552828F}" type="slidenum">
              <a:rPr lang="ca-ES"/>
              <a:pPr>
                <a:defRPr/>
              </a:pPr>
              <a:t>‹N›</a:t>
            </a:fld>
            <a:endParaRPr lang="ca-ES"/>
          </a:p>
        </p:txBody>
      </p:sp>
    </p:spTree>
    <p:extLst>
      <p:ext uri="{BB962C8B-B14F-4D97-AF65-F5344CB8AC3E}">
        <p14:creationId xmlns:p14="http://schemas.microsoft.com/office/powerpoint/2010/main" val="2442194702"/>
      </p:ext>
    </p:extLst>
  </p:cSld>
  <p:clrMapOvr>
    <a:masterClrMapping/>
  </p:clrMapOvr>
  <p:transition spd="slow">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ca-ES"/>
          </a:p>
        </p:txBody>
      </p:sp>
      <p:sp>
        <p:nvSpPr>
          <p:cNvPr id="3" name="Rectangle 5"/>
          <p:cNvSpPr>
            <a:spLocks noGrp="1" noChangeArrowheads="1"/>
          </p:cNvSpPr>
          <p:nvPr>
            <p:ph type="ftr" sz="quarter" idx="11"/>
          </p:nvPr>
        </p:nvSpPr>
        <p:spPr>
          <a:ln/>
        </p:spPr>
        <p:txBody>
          <a:bodyPr/>
          <a:lstStyle>
            <a:lvl1pPr>
              <a:defRPr/>
            </a:lvl1pPr>
          </a:lstStyle>
          <a:p>
            <a:pPr>
              <a:defRPr/>
            </a:pPr>
            <a:endParaRPr lang="ca-ES"/>
          </a:p>
        </p:txBody>
      </p:sp>
      <p:sp>
        <p:nvSpPr>
          <p:cNvPr id="4" name="Rectangle 6"/>
          <p:cNvSpPr>
            <a:spLocks noGrp="1" noChangeArrowheads="1"/>
          </p:cNvSpPr>
          <p:nvPr>
            <p:ph type="sldNum" sz="quarter" idx="12"/>
          </p:nvPr>
        </p:nvSpPr>
        <p:spPr>
          <a:ln/>
        </p:spPr>
        <p:txBody>
          <a:bodyPr/>
          <a:lstStyle>
            <a:lvl1pPr>
              <a:defRPr/>
            </a:lvl1pPr>
          </a:lstStyle>
          <a:p>
            <a:pPr>
              <a:defRPr/>
            </a:pPr>
            <a:fld id="{EAFF11E8-FB13-4382-81AB-FF3E3EE62F90}" type="slidenum">
              <a:rPr lang="ca-ES"/>
              <a:pPr>
                <a:defRPr/>
              </a:pPr>
              <a:t>‹N›</a:t>
            </a:fld>
            <a:endParaRPr lang="ca-ES"/>
          </a:p>
        </p:txBody>
      </p:sp>
    </p:spTree>
    <p:extLst>
      <p:ext uri="{BB962C8B-B14F-4D97-AF65-F5344CB8AC3E}">
        <p14:creationId xmlns:p14="http://schemas.microsoft.com/office/powerpoint/2010/main" val="150873305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ca-ES"/>
          </a:p>
        </p:txBody>
      </p:sp>
      <p:sp>
        <p:nvSpPr>
          <p:cNvPr id="6" name="Rectangle 5"/>
          <p:cNvSpPr>
            <a:spLocks noGrp="1" noChangeArrowheads="1"/>
          </p:cNvSpPr>
          <p:nvPr>
            <p:ph type="ftr" sz="quarter" idx="11"/>
          </p:nvPr>
        </p:nvSpPr>
        <p:spPr>
          <a:ln/>
        </p:spPr>
        <p:txBody>
          <a:bodyPr/>
          <a:lstStyle>
            <a:lvl1pPr>
              <a:defRPr/>
            </a:lvl1pPr>
          </a:lstStyle>
          <a:p>
            <a:pPr>
              <a:defRPr/>
            </a:pPr>
            <a:endParaRPr lang="ca-ES"/>
          </a:p>
        </p:txBody>
      </p:sp>
      <p:sp>
        <p:nvSpPr>
          <p:cNvPr id="7" name="Rectangle 6"/>
          <p:cNvSpPr>
            <a:spLocks noGrp="1" noChangeArrowheads="1"/>
          </p:cNvSpPr>
          <p:nvPr>
            <p:ph type="sldNum" sz="quarter" idx="12"/>
          </p:nvPr>
        </p:nvSpPr>
        <p:spPr>
          <a:ln/>
        </p:spPr>
        <p:txBody>
          <a:bodyPr/>
          <a:lstStyle>
            <a:lvl1pPr>
              <a:defRPr/>
            </a:lvl1pPr>
          </a:lstStyle>
          <a:p>
            <a:pPr>
              <a:defRPr/>
            </a:pPr>
            <a:fld id="{411B36BD-4645-490B-A139-7DD52F2D8028}" type="slidenum">
              <a:rPr lang="ca-ES"/>
              <a:pPr>
                <a:defRPr/>
              </a:pPr>
              <a:t>‹N›</a:t>
            </a:fld>
            <a:endParaRPr lang="ca-ES"/>
          </a:p>
        </p:txBody>
      </p:sp>
    </p:spTree>
    <p:extLst>
      <p:ext uri="{BB962C8B-B14F-4D97-AF65-F5344CB8AC3E}">
        <p14:creationId xmlns:p14="http://schemas.microsoft.com/office/powerpoint/2010/main" val="2962469987"/>
      </p:ext>
    </p:extLst>
  </p:cSld>
  <p:clrMapOvr>
    <a:masterClrMapping/>
  </p:clrMapOvr>
  <p:transition spd="slow">
    <p:dissolv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ca-ES"/>
          </a:p>
        </p:txBody>
      </p:sp>
      <p:sp>
        <p:nvSpPr>
          <p:cNvPr id="8" name="Rectangle 5"/>
          <p:cNvSpPr>
            <a:spLocks noGrp="1" noChangeArrowheads="1"/>
          </p:cNvSpPr>
          <p:nvPr>
            <p:ph type="ftr" sz="quarter" idx="11"/>
          </p:nvPr>
        </p:nvSpPr>
        <p:spPr>
          <a:ln/>
        </p:spPr>
        <p:txBody>
          <a:bodyPr/>
          <a:lstStyle>
            <a:lvl1pPr>
              <a:defRPr/>
            </a:lvl1pPr>
          </a:lstStyle>
          <a:p>
            <a:pPr>
              <a:defRPr/>
            </a:pPr>
            <a:endParaRPr lang="ca-ES"/>
          </a:p>
        </p:txBody>
      </p:sp>
      <p:sp>
        <p:nvSpPr>
          <p:cNvPr id="9" name="Rectangle 6"/>
          <p:cNvSpPr>
            <a:spLocks noGrp="1" noChangeArrowheads="1"/>
          </p:cNvSpPr>
          <p:nvPr>
            <p:ph type="sldNum" sz="quarter" idx="12"/>
          </p:nvPr>
        </p:nvSpPr>
        <p:spPr>
          <a:ln/>
        </p:spPr>
        <p:txBody>
          <a:bodyPr/>
          <a:lstStyle>
            <a:lvl1pPr>
              <a:defRPr/>
            </a:lvl1pPr>
          </a:lstStyle>
          <a:p>
            <a:pPr>
              <a:defRPr/>
            </a:pPr>
            <a:fld id="{4E7AE7B8-DC8B-4F8E-9DAD-A3E88DD4A1D0}" type="slidenum">
              <a:rPr lang="ca-ES"/>
              <a:pPr>
                <a:defRPr/>
              </a:pPr>
              <a:t>‹N›</a:t>
            </a:fld>
            <a:endParaRPr lang="ca-ES"/>
          </a:p>
        </p:txBody>
      </p:sp>
    </p:spTree>
    <p:extLst>
      <p:ext uri="{BB962C8B-B14F-4D97-AF65-F5344CB8AC3E}">
        <p14:creationId xmlns:p14="http://schemas.microsoft.com/office/powerpoint/2010/main" val="3823428843"/>
      </p:ext>
    </p:extLst>
  </p:cSld>
  <p:clrMapOvr>
    <a:masterClrMapping/>
  </p:clrMapOvr>
  <p:transition spd="slow">
    <p:dissolv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ca-ES"/>
          </a:p>
        </p:txBody>
      </p:sp>
      <p:sp>
        <p:nvSpPr>
          <p:cNvPr id="4" name="Rectangle 5"/>
          <p:cNvSpPr>
            <a:spLocks noGrp="1" noChangeArrowheads="1"/>
          </p:cNvSpPr>
          <p:nvPr>
            <p:ph type="ftr" sz="quarter" idx="11"/>
          </p:nvPr>
        </p:nvSpPr>
        <p:spPr>
          <a:ln/>
        </p:spPr>
        <p:txBody>
          <a:bodyPr/>
          <a:lstStyle>
            <a:lvl1pPr>
              <a:defRPr/>
            </a:lvl1pPr>
          </a:lstStyle>
          <a:p>
            <a:pPr>
              <a:defRPr/>
            </a:pPr>
            <a:endParaRPr lang="ca-ES"/>
          </a:p>
        </p:txBody>
      </p:sp>
      <p:sp>
        <p:nvSpPr>
          <p:cNvPr id="5" name="Rectangle 6"/>
          <p:cNvSpPr>
            <a:spLocks noGrp="1" noChangeArrowheads="1"/>
          </p:cNvSpPr>
          <p:nvPr>
            <p:ph type="sldNum" sz="quarter" idx="12"/>
          </p:nvPr>
        </p:nvSpPr>
        <p:spPr>
          <a:ln/>
        </p:spPr>
        <p:txBody>
          <a:bodyPr/>
          <a:lstStyle>
            <a:lvl1pPr>
              <a:defRPr/>
            </a:lvl1pPr>
          </a:lstStyle>
          <a:p>
            <a:pPr>
              <a:defRPr/>
            </a:pPr>
            <a:fld id="{2367984E-8250-4B49-96CE-5AA2E9D56524}" type="slidenum">
              <a:rPr lang="ca-ES"/>
              <a:pPr>
                <a:defRPr/>
              </a:pPr>
              <a:t>‹N›</a:t>
            </a:fld>
            <a:endParaRPr lang="ca-ES"/>
          </a:p>
        </p:txBody>
      </p:sp>
    </p:spTree>
    <p:extLst>
      <p:ext uri="{BB962C8B-B14F-4D97-AF65-F5344CB8AC3E}">
        <p14:creationId xmlns:p14="http://schemas.microsoft.com/office/powerpoint/2010/main" val="2559553121"/>
      </p:ext>
    </p:extLst>
  </p:cSld>
  <p:clrMapOvr>
    <a:masterClrMapping/>
  </p:clrMapOvr>
  <p:transition spd="slow">
    <p:dissolv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ca-ES"/>
          </a:p>
        </p:txBody>
      </p:sp>
      <p:sp>
        <p:nvSpPr>
          <p:cNvPr id="3" name="Rectangle 5"/>
          <p:cNvSpPr>
            <a:spLocks noGrp="1" noChangeArrowheads="1"/>
          </p:cNvSpPr>
          <p:nvPr>
            <p:ph type="ftr" sz="quarter" idx="11"/>
          </p:nvPr>
        </p:nvSpPr>
        <p:spPr>
          <a:ln/>
        </p:spPr>
        <p:txBody>
          <a:bodyPr/>
          <a:lstStyle>
            <a:lvl1pPr>
              <a:defRPr/>
            </a:lvl1pPr>
          </a:lstStyle>
          <a:p>
            <a:pPr>
              <a:defRPr/>
            </a:pPr>
            <a:endParaRPr lang="ca-ES"/>
          </a:p>
        </p:txBody>
      </p:sp>
      <p:sp>
        <p:nvSpPr>
          <p:cNvPr id="4" name="Rectangle 6"/>
          <p:cNvSpPr>
            <a:spLocks noGrp="1" noChangeArrowheads="1"/>
          </p:cNvSpPr>
          <p:nvPr>
            <p:ph type="sldNum" sz="quarter" idx="12"/>
          </p:nvPr>
        </p:nvSpPr>
        <p:spPr>
          <a:ln/>
        </p:spPr>
        <p:txBody>
          <a:bodyPr/>
          <a:lstStyle>
            <a:lvl1pPr>
              <a:defRPr/>
            </a:lvl1pPr>
          </a:lstStyle>
          <a:p>
            <a:pPr>
              <a:defRPr/>
            </a:pPr>
            <a:fld id="{36A74F75-6907-4B3E-B316-B7A2B77CC91E}" type="slidenum">
              <a:rPr lang="ca-ES"/>
              <a:pPr>
                <a:defRPr/>
              </a:pPr>
              <a:t>‹N›</a:t>
            </a:fld>
            <a:endParaRPr lang="ca-ES"/>
          </a:p>
        </p:txBody>
      </p:sp>
    </p:spTree>
    <p:extLst>
      <p:ext uri="{BB962C8B-B14F-4D97-AF65-F5344CB8AC3E}">
        <p14:creationId xmlns:p14="http://schemas.microsoft.com/office/powerpoint/2010/main" val="3179583036"/>
      </p:ext>
    </p:extLst>
  </p:cSld>
  <p:clrMapOvr>
    <a:masterClrMapping/>
  </p:clrMapOvr>
  <p:transition spd="slow">
    <p:dissolv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ca-ES"/>
          </a:p>
        </p:txBody>
      </p:sp>
      <p:sp>
        <p:nvSpPr>
          <p:cNvPr id="6" name="Rectangle 5"/>
          <p:cNvSpPr>
            <a:spLocks noGrp="1" noChangeArrowheads="1"/>
          </p:cNvSpPr>
          <p:nvPr>
            <p:ph type="ftr" sz="quarter" idx="11"/>
          </p:nvPr>
        </p:nvSpPr>
        <p:spPr>
          <a:ln/>
        </p:spPr>
        <p:txBody>
          <a:bodyPr/>
          <a:lstStyle>
            <a:lvl1pPr>
              <a:defRPr/>
            </a:lvl1pPr>
          </a:lstStyle>
          <a:p>
            <a:pPr>
              <a:defRPr/>
            </a:pPr>
            <a:endParaRPr lang="ca-ES"/>
          </a:p>
        </p:txBody>
      </p:sp>
      <p:sp>
        <p:nvSpPr>
          <p:cNvPr id="7" name="Rectangle 6"/>
          <p:cNvSpPr>
            <a:spLocks noGrp="1" noChangeArrowheads="1"/>
          </p:cNvSpPr>
          <p:nvPr>
            <p:ph type="sldNum" sz="quarter" idx="12"/>
          </p:nvPr>
        </p:nvSpPr>
        <p:spPr>
          <a:ln/>
        </p:spPr>
        <p:txBody>
          <a:bodyPr/>
          <a:lstStyle>
            <a:lvl1pPr>
              <a:defRPr/>
            </a:lvl1pPr>
          </a:lstStyle>
          <a:p>
            <a:pPr>
              <a:defRPr/>
            </a:pPr>
            <a:fld id="{D8B2B778-290D-432C-9023-DD16599BDD85}" type="slidenum">
              <a:rPr lang="ca-ES"/>
              <a:pPr>
                <a:defRPr/>
              </a:pPr>
              <a:t>‹N›</a:t>
            </a:fld>
            <a:endParaRPr lang="ca-ES"/>
          </a:p>
        </p:txBody>
      </p:sp>
    </p:spTree>
    <p:extLst>
      <p:ext uri="{BB962C8B-B14F-4D97-AF65-F5344CB8AC3E}">
        <p14:creationId xmlns:p14="http://schemas.microsoft.com/office/powerpoint/2010/main" val="3787002335"/>
      </p:ext>
    </p:extLst>
  </p:cSld>
  <p:clrMapOvr>
    <a:masterClrMapping/>
  </p:clrMapOvr>
  <p:transition spd="slow">
    <p:dissolv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ca-ES"/>
          </a:p>
        </p:txBody>
      </p:sp>
      <p:sp>
        <p:nvSpPr>
          <p:cNvPr id="6" name="Rectangle 5"/>
          <p:cNvSpPr>
            <a:spLocks noGrp="1" noChangeArrowheads="1"/>
          </p:cNvSpPr>
          <p:nvPr>
            <p:ph type="ftr" sz="quarter" idx="11"/>
          </p:nvPr>
        </p:nvSpPr>
        <p:spPr>
          <a:ln/>
        </p:spPr>
        <p:txBody>
          <a:bodyPr/>
          <a:lstStyle>
            <a:lvl1pPr>
              <a:defRPr/>
            </a:lvl1pPr>
          </a:lstStyle>
          <a:p>
            <a:pPr>
              <a:defRPr/>
            </a:pPr>
            <a:endParaRPr lang="ca-ES"/>
          </a:p>
        </p:txBody>
      </p:sp>
      <p:sp>
        <p:nvSpPr>
          <p:cNvPr id="7" name="Rectangle 6"/>
          <p:cNvSpPr>
            <a:spLocks noGrp="1" noChangeArrowheads="1"/>
          </p:cNvSpPr>
          <p:nvPr>
            <p:ph type="sldNum" sz="quarter" idx="12"/>
          </p:nvPr>
        </p:nvSpPr>
        <p:spPr>
          <a:ln/>
        </p:spPr>
        <p:txBody>
          <a:bodyPr/>
          <a:lstStyle>
            <a:lvl1pPr>
              <a:defRPr/>
            </a:lvl1pPr>
          </a:lstStyle>
          <a:p>
            <a:pPr>
              <a:defRPr/>
            </a:pPr>
            <a:fld id="{8A33E577-3E39-412B-A3AC-2597FC967232}" type="slidenum">
              <a:rPr lang="ca-ES"/>
              <a:pPr>
                <a:defRPr/>
              </a:pPr>
              <a:t>‹N›</a:t>
            </a:fld>
            <a:endParaRPr lang="ca-ES"/>
          </a:p>
        </p:txBody>
      </p:sp>
    </p:spTree>
    <p:extLst>
      <p:ext uri="{BB962C8B-B14F-4D97-AF65-F5344CB8AC3E}">
        <p14:creationId xmlns:p14="http://schemas.microsoft.com/office/powerpoint/2010/main" val="416467534"/>
      </p:ext>
    </p:extLst>
  </p:cSld>
  <p:clrMapOvr>
    <a:masterClrMapping/>
  </p:clrMapOvr>
  <p:transition spd="slow">
    <p:dissolv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ca-ES"/>
          </a:p>
        </p:txBody>
      </p:sp>
      <p:sp>
        <p:nvSpPr>
          <p:cNvPr id="5" name="Rectangle 5"/>
          <p:cNvSpPr>
            <a:spLocks noGrp="1" noChangeArrowheads="1"/>
          </p:cNvSpPr>
          <p:nvPr>
            <p:ph type="ftr" sz="quarter" idx="11"/>
          </p:nvPr>
        </p:nvSpPr>
        <p:spPr>
          <a:ln/>
        </p:spPr>
        <p:txBody>
          <a:bodyPr/>
          <a:lstStyle>
            <a:lvl1pPr>
              <a:defRPr/>
            </a:lvl1pPr>
          </a:lstStyle>
          <a:p>
            <a:pPr>
              <a:defRPr/>
            </a:pPr>
            <a:endParaRPr lang="ca-ES"/>
          </a:p>
        </p:txBody>
      </p:sp>
      <p:sp>
        <p:nvSpPr>
          <p:cNvPr id="6" name="Rectangle 6"/>
          <p:cNvSpPr>
            <a:spLocks noGrp="1" noChangeArrowheads="1"/>
          </p:cNvSpPr>
          <p:nvPr>
            <p:ph type="sldNum" sz="quarter" idx="12"/>
          </p:nvPr>
        </p:nvSpPr>
        <p:spPr>
          <a:ln/>
        </p:spPr>
        <p:txBody>
          <a:bodyPr/>
          <a:lstStyle>
            <a:lvl1pPr>
              <a:defRPr/>
            </a:lvl1pPr>
          </a:lstStyle>
          <a:p>
            <a:pPr>
              <a:defRPr/>
            </a:pPr>
            <a:fld id="{BEC5926E-F264-4315-8B53-0DD6B95FCCE1}" type="slidenum">
              <a:rPr lang="ca-ES"/>
              <a:pPr>
                <a:defRPr/>
              </a:pPr>
              <a:t>‹N›</a:t>
            </a:fld>
            <a:endParaRPr lang="ca-ES"/>
          </a:p>
        </p:txBody>
      </p:sp>
    </p:spTree>
    <p:extLst>
      <p:ext uri="{BB962C8B-B14F-4D97-AF65-F5344CB8AC3E}">
        <p14:creationId xmlns:p14="http://schemas.microsoft.com/office/powerpoint/2010/main" val="3880822612"/>
      </p:ext>
    </p:extLst>
  </p:cSld>
  <p:clrMapOvr>
    <a:masterClrMapping/>
  </p:clrMapOvr>
  <p:transition spd="slow">
    <p:dissolv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609600"/>
            <a:ext cx="1943100" cy="54864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85800" y="609600"/>
            <a:ext cx="5676900" cy="54864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ca-ES"/>
          </a:p>
        </p:txBody>
      </p:sp>
      <p:sp>
        <p:nvSpPr>
          <p:cNvPr id="5" name="Rectangle 5"/>
          <p:cNvSpPr>
            <a:spLocks noGrp="1" noChangeArrowheads="1"/>
          </p:cNvSpPr>
          <p:nvPr>
            <p:ph type="ftr" sz="quarter" idx="11"/>
          </p:nvPr>
        </p:nvSpPr>
        <p:spPr>
          <a:ln/>
        </p:spPr>
        <p:txBody>
          <a:bodyPr/>
          <a:lstStyle>
            <a:lvl1pPr>
              <a:defRPr/>
            </a:lvl1pPr>
          </a:lstStyle>
          <a:p>
            <a:pPr>
              <a:defRPr/>
            </a:pPr>
            <a:endParaRPr lang="ca-ES"/>
          </a:p>
        </p:txBody>
      </p:sp>
      <p:sp>
        <p:nvSpPr>
          <p:cNvPr id="6" name="Rectangle 6"/>
          <p:cNvSpPr>
            <a:spLocks noGrp="1" noChangeArrowheads="1"/>
          </p:cNvSpPr>
          <p:nvPr>
            <p:ph type="sldNum" sz="quarter" idx="12"/>
          </p:nvPr>
        </p:nvSpPr>
        <p:spPr>
          <a:ln/>
        </p:spPr>
        <p:txBody>
          <a:bodyPr/>
          <a:lstStyle>
            <a:lvl1pPr>
              <a:defRPr/>
            </a:lvl1pPr>
          </a:lstStyle>
          <a:p>
            <a:pPr>
              <a:defRPr/>
            </a:pPr>
            <a:fld id="{A70FAC8E-4E21-4068-83D9-F33161D79826}" type="slidenum">
              <a:rPr lang="ca-ES"/>
              <a:pPr>
                <a:defRPr/>
              </a:pPr>
              <a:t>‹N›</a:t>
            </a:fld>
            <a:endParaRPr lang="ca-ES"/>
          </a:p>
        </p:txBody>
      </p:sp>
    </p:spTree>
    <p:extLst>
      <p:ext uri="{BB962C8B-B14F-4D97-AF65-F5344CB8AC3E}">
        <p14:creationId xmlns:p14="http://schemas.microsoft.com/office/powerpoint/2010/main" val="3521248241"/>
      </p:ext>
    </p:extLst>
  </p:cSld>
  <p:clrMapOvr>
    <a:masterClrMapping/>
  </p:clrMapOvr>
  <p:transition spd="slow">
    <p:dissolv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D228E482-E13F-4224-8393-6068FCB766D1}" type="datetimeFigureOut">
              <a:rPr lang="it-IT"/>
              <a:pPr>
                <a:defRPr/>
              </a:pPr>
              <a:t>29/09/2012</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4A174C68-815E-40C1-8267-564C3685D279}" type="slidenum">
              <a:rPr lang="it-IT"/>
              <a:pPr>
                <a:defRPr/>
              </a:pPr>
              <a:t>‹N›</a:t>
            </a:fld>
            <a:endParaRPr lang="it-IT"/>
          </a:p>
        </p:txBody>
      </p:sp>
    </p:spTree>
    <p:extLst>
      <p:ext uri="{BB962C8B-B14F-4D97-AF65-F5344CB8AC3E}">
        <p14:creationId xmlns:p14="http://schemas.microsoft.com/office/powerpoint/2010/main" val="352911701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0F20EE89-0FF1-44FB-BE5C-1418EE050EC7}" type="datetimeFigureOut">
              <a:rPr lang="it-IT"/>
              <a:pPr>
                <a:defRPr/>
              </a:pPr>
              <a:t>29/09/2012</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CDE19453-D9B1-44E9-B0A1-6F3BBC6EC4D5}" type="slidenum">
              <a:rPr lang="it-IT"/>
              <a:pPr>
                <a:defRPr/>
              </a:pPr>
              <a:t>‹N›</a:t>
            </a:fld>
            <a:endParaRPr lang="it-IT"/>
          </a:p>
        </p:txBody>
      </p:sp>
    </p:spTree>
    <p:extLst>
      <p:ext uri="{BB962C8B-B14F-4D97-AF65-F5344CB8AC3E}">
        <p14:creationId xmlns:p14="http://schemas.microsoft.com/office/powerpoint/2010/main" val="3796262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ca-ES"/>
          </a:p>
        </p:txBody>
      </p:sp>
      <p:sp>
        <p:nvSpPr>
          <p:cNvPr id="6" name="Rectangle 5"/>
          <p:cNvSpPr>
            <a:spLocks noGrp="1" noChangeArrowheads="1"/>
          </p:cNvSpPr>
          <p:nvPr>
            <p:ph type="ftr" sz="quarter" idx="11"/>
          </p:nvPr>
        </p:nvSpPr>
        <p:spPr>
          <a:ln/>
        </p:spPr>
        <p:txBody>
          <a:bodyPr/>
          <a:lstStyle>
            <a:lvl1pPr>
              <a:defRPr/>
            </a:lvl1pPr>
          </a:lstStyle>
          <a:p>
            <a:pPr>
              <a:defRPr/>
            </a:pPr>
            <a:endParaRPr lang="ca-ES"/>
          </a:p>
        </p:txBody>
      </p:sp>
      <p:sp>
        <p:nvSpPr>
          <p:cNvPr id="7" name="Rectangle 6"/>
          <p:cNvSpPr>
            <a:spLocks noGrp="1" noChangeArrowheads="1"/>
          </p:cNvSpPr>
          <p:nvPr>
            <p:ph type="sldNum" sz="quarter" idx="12"/>
          </p:nvPr>
        </p:nvSpPr>
        <p:spPr>
          <a:ln/>
        </p:spPr>
        <p:txBody>
          <a:bodyPr/>
          <a:lstStyle>
            <a:lvl1pPr>
              <a:defRPr/>
            </a:lvl1pPr>
          </a:lstStyle>
          <a:p>
            <a:pPr>
              <a:defRPr/>
            </a:pPr>
            <a:fld id="{DB349F3E-8986-49CE-A99F-884106B92166}" type="slidenum">
              <a:rPr lang="ca-ES"/>
              <a:pPr>
                <a:defRPr/>
              </a:pPr>
              <a:t>‹N›</a:t>
            </a:fld>
            <a:endParaRPr lang="ca-ES"/>
          </a:p>
        </p:txBody>
      </p:sp>
    </p:spTree>
    <p:extLst>
      <p:ext uri="{BB962C8B-B14F-4D97-AF65-F5344CB8AC3E}">
        <p14:creationId xmlns:p14="http://schemas.microsoft.com/office/powerpoint/2010/main" val="130437908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666503DE-4282-48C6-B8E2-F73877BCCFBC}" type="datetimeFigureOut">
              <a:rPr lang="it-IT"/>
              <a:pPr>
                <a:defRPr/>
              </a:pPr>
              <a:t>29/09/2012</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8593A0B8-0555-41E4-B588-6ACDC50DF04B}" type="slidenum">
              <a:rPr lang="it-IT"/>
              <a:pPr>
                <a:defRPr/>
              </a:pPr>
              <a:t>‹N›</a:t>
            </a:fld>
            <a:endParaRPr lang="it-IT"/>
          </a:p>
        </p:txBody>
      </p:sp>
    </p:spTree>
    <p:extLst>
      <p:ext uri="{BB962C8B-B14F-4D97-AF65-F5344CB8AC3E}">
        <p14:creationId xmlns:p14="http://schemas.microsoft.com/office/powerpoint/2010/main" val="374989277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fld id="{DE783A56-3B7E-4BD8-B0F6-26C58CEBB8F5}" type="datetimeFigureOut">
              <a:rPr lang="it-IT"/>
              <a:pPr>
                <a:defRPr/>
              </a:pPr>
              <a:t>29/09/2012</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874BC0A9-BBDD-47EE-9A53-96B7EB014486}" type="slidenum">
              <a:rPr lang="it-IT"/>
              <a:pPr>
                <a:defRPr/>
              </a:pPr>
              <a:t>‹N›</a:t>
            </a:fld>
            <a:endParaRPr lang="it-IT"/>
          </a:p>
        </p:txBody>
      </p:sp>
    </p:spTree>
    <p:extLst>
      <p:ext uri="{BB962C8B-B14F-4D97-AF65-F5344CB8AC3E}">
        <p14:creationId xmlns:p14="http://schemas.microsoft.com/office/powerpoint/2010/main" val="367655415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fld id="{A6B88D98-6892-45E1-9457-3D4C64846423}" type="datetimeFigureOut">
              <a:rPr lang="it-IT"/>
              <a:pPr>
                <a:defRPr/>
              </a:pPr>
              <a:t>29/09/2012</a:t>
            </a:fld>
            <a:endParaRPr lang="it-IT"/>
          </a:p>
        </p:txBody>
      </p:sp>
      <p:sp>
        <p:nvSpPr>
          <p:cNvPr id="8" name="Segnaposto piè di pagina 4"/>
          <p:cNvSpPr>
            <a:spLocks noGrp="1"/>
          </p:cNvSpPr>
          <p:nvPr>
            <p:ph type="ftr" sz="quarter" idx="11"/>
          </p:nvPr>
        </p:nvSpPr>
        <p:spPr/>
        <p:txBody>
          <a:bodyPr/>
          <a:lstStyle>
            <a:lvl1pPr>
              <a:defRPr/>
            </a:lvl1pPr>
          </a:lstStyle>
          <a:p>
            <a:pPr>
              <a:defRPr/>
            </a:pPr>
            <a:endParaRPr lang="it-IT"/>
          </a:p>
        </p:txBody>
      </p:sp>
      <p:sp>
        <p:nvSpPr>
          <p:cNvPr id="9" name="Segnaposto numero diapositiva 5"/>
          <p:cNvSpPr>
            <a:spLocks noGrp="1"/>
          </p:cNvSpPr>
          <p:nvPr>
            <p:ph type="sldNum" sz="quarter" idx="12"/>
          </p:nvPr>
        </p:nvSpPr>
        <p:spPr/>
        <p:txBody>
          <a:bodyPr/>
          <a:lstStyle>
            <a:lvl1pPr>
              <a:defRPr/>
            </a:lvl1pPr>
          </a:lstStyle>
          <a:p>
            <a:pPr>
              <a:defRPr/>
            </a:pPr>
            <a:fld id="{84EB31F8-675B-4216-AF44-B6701C632305}" type="slidenum">
              <a:rPr lang="it-IT"/>
              <a:pPr>
                <a:defRPr/>
              </a:pPr>
              <a:t>‹N›</a:t>
            </a:fld>
            <a:endParaRPr lang="it-IT"/>
          </a:p>
        </p:txBody>
      </p:sp>
    </p:spTree>
    <p:extLst>
      <p:ext uri="{BB962C8B-B14F-4D97-AF65-F5344CB8AC3E}">
        <p14:creationId xmlns:p14="http://schemas.microsoft.com/office/powerpoint/2010/main" val="391210164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fld id="{10D9C8C2-99B2-486D-BF8E-5EC8FFAC5933}" type="datetimeFigureOut">
              <a:rPr lang="it-IT"/>
              <a:pPr>
                <a:defRPr/>
              </a:pPr>
              <a:t>29/09/2012</a:t>
            </a:fld>
            <a:endParaRPr lang="it-IT"/>
          </a:p>
        </p:txBody>
      </p:sp>
      <p:sp>
        <p:nvSpPr>
          <p:cNvPr id="4" name="Segnaposto piè di pagina 4"/>
          <p:cNvSpPr>
            <a:spLocks noGrp="1"/>
          </p:cNvSpPr>
          <p:nvPr>
            <p:ph type="ftr" sz="quarter" idx="11"/>
          </p:nvPr>
        </p:nvSpPr>
        <p:spPr/>
        <p:txBody>
          <a:bodyPr/>
          <a:lstStyle>
            <a:lvl1pPr>
              <a:defRPr/>
            </a:lvl1pPr>
          </a:lstStyle>
          <a:p>
            <a:pPr>
              <a:defRPr/>
            </a:pPr>
            <a:endParaRPr lang="it-IT"/>
          </a:p>
        </p:txBody>
      </p:sp>
      <p:sp>
        <p:nvSpPr>
          <p:cNvPr id="5" name="Segnaposto numero diapositiva 5"/>
          <p:cNvSpPr>
            <a:spLocks noGrp="1"/>
          </p:cNvSpPr>
          <p:nvPr>
            <p:ph type="sldNum" sz="quarter" idx="12"/>
          </p:nvPr>
        </p:nvSpPr>
        <p:spPr/>
        <p:txBody>
          <a:bodyPr/>
          <a:lstStyle>
            <a:lvl1pPr>
              <a:defRPr/>
            </a:lvl1pPr>
          </a:lstStyle>
          <a:p>
            <a:pPr>
              <a:defRPr/>
            </a:pPr>
            <a:fld id="{5AE16FBA-E09D-4BB7-9ABA-53330D1B999A}" type="slidenum">
              <a:rPr lang="it-IT"/>
              <a:pPr>
                <a:defRPr/>
              </a:pPr>
              <a:t>‹N›</a:t>
            </a:fld>
            <a:endParaRPr lang="it-IT"/>
          </a:p>
        </p:txBody>
      </p:sp>
    </p:spTree>
    <p:extLst>
      <p:ext uri="{BB962C8B-B14F-4D97-AF65-F5344CB8AC3E}">
        <p14:creationId xmlns:p14="http://schemas.microsoft.com/office/powerpoint/2010/main" val="143991813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68A0BB17-66A8-4334-B40B-BAF371C4544F}" type="datetimeFigureOut">
              <a:rPr lang="it-IT"/>
              <a:pPr>
                <a:defRPr/>
              </a:pPr>
              <a:t>29/09/2012</a:t>
            </a:fld>
            <a:endParaRPr lang="it-IT"/>
          </a:p>
        </p:txBody>
      </p:sp>
      <p:sp>
        <p:nvSpPr>
          <p:cNvPr id="3" name="Segnaposto piè di pagina 4"/>
          <p:cNvSpPr>
            <a:spLocks noGrp="1"/>
          </p:cNvSpPr>
          <p:nvPr>
            <p:ph type="ftr" sz="quarter" idx="11"/>
          </p:nvPr>
        </p:nvSpPr>
        <p:spPr/>
        <p:txBody>
          <a:bodyPr/>
          <a:lstStyle>
            <a:lvl1pPr>
              <a:defRPr/>
            </a:lvl1pPr>
          </a:lstStyle>
          <a:p>
            <a:pPr>
              <a:defRPr/>
            </a:pPr>
            <a:endParaRPr lang="it-IT"/>
          </a:p>
        </p:txBody>
      </p:sp>
      <p:sp>
        <p:nvSpPr>
          <p:cNvPr id="4" name="Segnaposto numero diapositiva 5"/>
          <p:cNvSpPr>
            <a:spLocks noGrp="1"/>
          </p:cNvSpPr>
          <p:nvPr>
            <p:ph type="sldNum" sz="quarter" idx="12"/>
          </p:nvPr>
        </p:nvSpPr>
        <p:spPr/>
        <p:txBody>
          <a:bodyPr/>
          <a:lstStyle>
            <a:lvl1pPr>
              <a:defRPr/>
            </a:lvl1pPr>
          </a:lstStyle>
          <a:p>
            <a:pPr>
              <a:defRPr/>
            </a:pPr>
            <a:fld id="{99C46ADC-8CF4-4163-8E3E-6BE46F3D65BF}" type="slidenum">
              <a:rPr lang="it-IT"/>
              <a:pPr>
                <a:defRPr/>
              </a:pPr>
              <a:t>‹N›</a:t>
            </a:fld>
            <a:endParaRPr lang="it-IT"/>
          </a:p>
        </p:txBody>
      </p:sp>
    </p:spTree>
    <p:extLst>
      <p:ext uri="{BB962C8B-B14F-4D97-AF65-F5344CB8AC3E}">
        <p14:creationId xmlns:p14="http://schemas.microsoft.com/office/powerpoint/2010/main" val="91689877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F1132FC9-0EBA-4B02-9246-F296BD268D3E}" type="datetimeFigureOut">
              <a:rPr lang="it-IT"/>
              <a:pPr>
                <a:defRPr/>
              </a:pPr>
              <a:t>29/09/2012</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861156D6-832A-4394-9707-F7AECB913A28}" type="slidenum">
              <a:rPr lang="it-IT"/>
              <a:pPr>
                <a:defRPr/>
              </a:pPr>
              <a:t>‹N›</a:t>
            </a:fld>
            <a:endParaRPr lang="it-IT"/>
          </a:p>
        </p:txBody>
      </p:sp>
    </p:spTree>
    <p:extLst>
      <p:ext uri="{BB962C8B-B14F-4D97-AF65-F5344CB8AC3E}">
        <p14:creationId xmlns:p14="http://schemas.microsoft.com/office/powerpoint/2010/main" val="40695832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CB4E115D-2EAE-4CBC-8FED-7A165878E6D4}" type="datetimeFigureOut">
              <a:rPr lang="it-IT"/>
              <a:pPr>
                <a:defRPr/>
              </a:pPr>
              <a:t>29/09/2012</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1749927D-5526-475B-8BEA-75B5665344B4}" type="slidenum">
              <a:rPr lang="it-IT"/>
              <a:pPr>
                <a:defRPr/>
              </a:pPr>
              <a:t>‹N›</a:t>
            </a:fld>
            <a:endParaRPr lang="it-IT"/>
          </a:p>
        </p:txBody>
      </p:sp>
    </p:spTree>
    <p:extLst>
      <p:ext uri="{BB962C8B-B14F-4D97-AF65-F5344CB8AC3E}">
        <p14:creationId xmlns:p14="http://schemas.microsoft.com/office/powerpoint/2010/main" val="32907063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0899FC43-E1B6-4616-9635-1F3298ECB8D9}" type="datetimeFigureOut">
              <a:rPr lang="it-IT"/>
              <a:pPr>
                <a:defRPr/>
              </a:pPr>
              <a:t>29/09/2012</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CA9F9190-0222-4301-8AB0-8270514A4CCE}" type="slidenum">
              <a:rPr lang="it-IT"/>
              <a:pPr>
                <a:defRPr/>
              </a:pPr>
              <a:t>‹N›</a:t>
            </a:fld>
            <a:endParaRPr lang="it-IT"/>
          </a:p>
        </p:txBody>
      </p:sp>
    </p:spTree>
    <p:extLst>
      <p:ext uri="{BB962C8B-B14F-4D97-AF65-F5344CB8AC3E}">
        <p14:creationId xmlns:p14="http://schemas.microsoft.com/office/powerpoint/2010/main" val="313349685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78EDED13-F0B3-4B79-947C-32A78AE17C43}" type="datetimeFigureOut">
              <a:rPr lang="it-IT"/>
              <a:pPr>
                <a:defRPr/>
              </a:pPr>
              <a:t>29/09/2012</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F041F282-8299-4F07-911A-C3FE387AD327}" type="slidenum">
              <a:rPr lang="it-IT"/>
              <a:pPr>
                <a:defRPr/>
              </a:pPr>
              <a:t>‹N›</a:t>
            </a:fld>
            <a:endParaRPr lang="it-IT"/>
          </a:p>
        </p:txBody>
      </p:sp>
    </p:spTree>
    <p:extLst>
      <p:ext uri="{BB962C8B-B14F-4D97-AF65-F5344CB8AC3E}">
        <p14:creationId xmlns:p14="http://schemas.microsoft.com/office/powerpoint/2010/main" val="333609122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custDataLst>
              <p:tags r:id="rId1"/>
            </p:custDataLst>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custDataLst>
              <p:tags r:id="rId2"/>
            </p:custDataLst>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1028"/>
          <p:cNvSpPr>
            <a:spLocks noGrp="1" noChangeArrowheads="1"/>
          </p:cNvSpPr>
          <p:nvPr>
            <p:ph type="dt" sz="half" idx="10"/>
            <p:custDataLst>
              <p:tags r:id="rId3"/>
            </p:custDataLst>
          </p:nvPr>
        </p:nvSpPr>
        <p:spPr>
          <a:ln/>
        </p:spPr>
        <p:txBody>
          <a:bodyPr/>
          <a:lstStyle>
            <a:lvl1pPr>
              <a:defRPr/>
            </a:lvl1pPr>
          </a:lstStyle>
          <a:p>
            <a:pPr>
              <a:defRPr/>
            </a:pPr>
            <a:fld id="{CBE3701D-F945-4035-B28E-5BF49E4105F9}" type="datetimeFigureOut">
              <a:rPr lang="it-IT">
                <a:solidFill>
                  <a:srgbClr val="000000"/>
                </a:solidFill>
              </a:rPr>
              <a:pPr>
                <a:defRPr/>
              </a:pPr>
              <a:t>29/09/2012</a:t>
            </a:fld>
            <a:endParaRPr lang="it-IT">
              <a:solidFill>
                <a:srgbClr val="000000"/>
              </a:solidFill>
            </a:endParaRPr>
          </a:p>
        </p:txBody>
      </p:sp>
      <p:sp>
        <p:nvSpPr>
          <p:cNvPr id="5" name="Rectangle 1029"/>
          <p:cNvSpPr>
            <a:spLocks noGrp="1" noChangeArrowheads="1"/>
          </p:cNvSpPr>
          <p:nvPr>
            <p:ph type="ftr" sz="quarter" idx="11"/>
            <p:custDataLst>
              <p:tags r:id="rId4"/>
            </p:custDataLst>
          </p:nvPr>
        </p:nvSpPr>
        <p:spPr>
          <a:ln/>
        </p:spPr>
        <p:txBody>
          <a:bodyPr/>
          <a:lstStyle>
            <a:lvl1pPr>
              <a:defRPr/>
            </a:lvl1pPr>
          </a:lstStyle>
          <a:p>
            <a:pPr>
              <a:defRPr/>
            </a:pPr>
            <a:endParaRPr lang="it-IT">
              <a:solidFill>
                <a:srgbClr val="000000"/>
              </a:solidFill>
            </a:endParaRPr>
          </a:p>
        </p:txBody>
      </p:sp>
      <p:sp>
        <p:nvSpPr>
          <p:cNvPr id="6" name="Rectangle 1030"/>
          <p:cNvSpPr>
            <a:spLocks noGrp="1" noChangeArrowheads="1"/>
          </p:cNvSpPr>
          <p:nvPr>
            <p:ph type="sldNum" sz="quarter" idx="12"/>
            <p:custDataLst>
              <p:tags r:id="rId5"/>
            </p:custDataLst>
          </p:nvPr>
        </p:nvSpPr>
        <p:spPr>
          <a:ln/>
        </p:spPr>
        <p:txBody>
          <a:bodyPr/>
          <a:lstStyle>
            <a:lvl1pPr>
              <a:defRPr/>
            </a:lvl1pPr>
          </a:lstStyle>
          <a:p>
            <a:pPr>
              <a:defRPr/>
            </a:pPr>
            <a:fld id="{BA605536-17AB-455E-A716-6FF015BC7DA0}"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38275307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ca-ES"/>
          </a:p>
        </p:txBody>
      </p:sp>
      <p:sp>
        <p:nvSpPr>
          <p:cNvPr id="6" name="Rectangle 5"/>
          <p:cNvSpPr>
            <a:spLocks noGrp="1" noChangeArrowheads="1"/>
          </p:cNvSpPr>
          <p:nvPr>
            <p:ph type="ftr" sz="quarter" idx="11"/>
          </p:nvPr>
        </p:nvSpPr>
        <p:spPr>
          <a:ln/>
        </p:spPr>
        <p:txBody>
          <a:bodyPr/>
          <a:lstStyle>
            <a:lvl1pPr>
              <a:defRPr/>
            </a:lvl1pPr>
          </a:lstStyle>
          <a:p>
            <a:pPr>
              <a:defRPr/>
            </a:pPr>
            <a:endParaRPr lang="ca-ES"/>
          </a:p>
        </p:txBody>
      </p:sp>
      <p:sp>
        <p:nvSpPr>
          <p:cNvPr id="7" name="Rectangle 6"/>
          <p:cNvSpPr>
            <a:spLocks noGrp="1" noChangeArrowheads="1"/>
          </p:cNvSpPr>
          <p:nvPr>
            <p:ph type="sldNum" sz="quarter" idx="12"/>
          </p:nvPr>
        </p:nvSpPr>
        <p:spPr>
          <a:ln/>
        </p:spPr>
        <p:txBody>
          <a:bodyPr/>
          <a:lstStyle>
            <a:lvl1pPr>
              <a:defRPr/>
            </a:lvl1pPr>
          </a:lstStyle>
          <a:p>
            <a:pPr>
              <a:defRPr/>
            </a:pPr>
            <a:fld id="{145AD20B-8128-4198-B7BE-19E367BFA934}" type="slidenum">
              <a:rPr lang="ca-ES"/>
              <a:pPr>
                <a:defRPr/>
              </a:pPr>
              <a:t>‹N›</a:t>
            </a:fld>
            <a:endParaRPr lang="ca-ES"/>
          </a:p>
        </p:txBody>
      </p:sp>
    </p:spTree>
    <p:extLst>
      <p:ext uri="{BB962C8B-B14F-4D97-AF65-F5344CB8AC3E}">
        <p14:creationId xmlns:p14="http://schemas.microsoft.com/office/powerpoint/2010/main" val="426162654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custDataLst>
              <p:tags r:id="rId1"/>
            </p:custDataLst>
          </p:nvPr>
        </p:nvSpPr>
        <p:spPr/>
        <p:txBody>
          <a:bodyPr/>
          <a:lstStyle/>
          <a:p>
            <a:r>
              <a:rPr lang="it-IT" smtClean="0"/>
              <a:t>Fare clic per modificare lo stile del titolo</a:t>
            </a:r>
            <a:endParaRPr lang="it-IT"/>
          </a:p>
        </p:txBody>
      </p:sp>
      <p:sp>
        <p:nvSpPr>
          <p:cNvPr id="3" name="Segnaposto contenuto 2"/>
          <p:cNvSpPr>
            <a:spLocks noGrp="1"/>
          </p:cNvSpPr>
          <p:nvPr>
            <p:ph idx="1"/>
            <p:custDataLst>
              <p:tags r:id="rId2"/>
            </p:custDataLst>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1028"/>
          <p:cNvSpPr>
            <a:spLocks noGrp="1" noChangeArrowheads="1"/>
          </p:cNvSpPr>
          <p:nvPr>
            <p:ph type="dt" sz="half" idx="10"/>
            <p:custDataLst>
              <p:tags r:id="rId3"/>
            </p:custDataLst>
          </p:nvPr>
        </p:nvSpPr>
        <p:spPr>
          <a:ln/>
        </p:spPr>
        <p:txBody>
          <a:bodyPr/>
          <a:lstStyle>
            <a:lvl1pPr>
              <a:defRPr/>
            </a:lvl1pPr>
          </a:lstStyle>
          <a:p>
            <a:pPr>
              <a:defRPr/>
            </a:pPr>
            <a:fld id="{1414B7FF-F07F-45DA-B44B-1C187EA82BA7}" type="datetimeFigureOut">
              <a:rPr lang="it-IT">
                <a:solidFill>
                  <a:srgbClr val="000000"/>
                </a:solidFill>
              </a:rPr>
              <a:pPr>
                <a:defRPr/>
              </a:pPr>
              <a:t>29/09/2012</a:t>
            </a:fld>
            <a:endParaRPr lang="it-IT">
              <a:solidFill>
                <a:srgbClr val="000000"/>
              </a:solidFill>
            </a:endParaRPr>
          </a:p>
        </p:txBody>
      </p:sp>
      <p:sp>
        <p:nvSpPr>
          <p:cNvPr id="5" name="Rectangle 1029"/>
          <p:cNvSpPr>
            <a:spLocks noGrp="1" noChangeArrowheads="1"/>
          </p:cNvSpPr>
          <p:nvPr>
            <p:ph type="ftr" sz="quarter" idx="11"/>
            <p:custDataLst>
              <p:tags r:id="rId4"/>
            </p:custDataLst>
          </p:nvPr>
        </p:nvSpPr>
        <p:spPr>
          <a:ln/>
        </p:spPr>
        <p:txBody>
          <a:bodyPr/>
          <a:lstStyle>
            <a:lvl1pPr>
              <a:defRPr/>
            </a:lvl1pPr>
          </a:lstStyle>
          <a:p>
            <a:pPr>
              <a:defRPr/>
            </a:pPr>
            <a:endParaRPr lang="it-IT">
              <a:solidFill>
                <a:srgbClr val="000000"/>
              </a:solidFill>
            </a:endParaRPr>
          </a:p>
        </p:txBody>
      </p:sp>
      <p:sp>
        <p:nvSpPr>
          <p:cNvPr id="6" name="Rectangle 1030"/>
          <p:cNvSpPr>
            <a:spLocks noGrp="1" noChangeArrowheads="1"/>
          </p:cNvSpPr>
          <p:nvPr>
            <p:ph type="sldNum" sz="quarter" idx="12"/>
            <p:custDataLst>
              <p:tags r:id="rId5"/>
            </p:custDataLst>
          </p:nvPr>
        </p:nvSpPr>
        <p:spPr>
          <a:ln/>
        </p:spPr>
        <p:txBody>
          <a:bodyPr/>
          <a:lstStyle>
            <a:lvl1pPr>
              <a:defRPr/>
            </a:lvl1pPr>
          </a:lstStyle>
          <a:p>
            <a:pPr>
              <a:defRPr/>
            </a:pPr>
            <a:fld id="{966CA36F-3959-4B34-B656-3D3D31317D6E}"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233746664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custDataLst>
              <p:tags r:id="rId1"/>
            </p:custDataLst>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custDataLst>
              <p:tags r:id="rId2"/>
            </p:custDataLst>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1028"/>
          <p:cNvSpPr>
            <a:spLocks noGrp="1" noChangeArrowheads="1"/>
          </p:cNvSpPr>
          <p:nvPr>
            <p:ph type="dt" sz="half" idx="10"/>
            <p:custDataLst>
              <p:tags r:id="rId3"/>
            </p:custDataLst>
          </p:nvPr>
        </p:nvSpPr>
        <p:spPr>
          <a:ln/>
        </p:spPr>
        <p:txBody>
          <a:bodyPr/>
          <a:lstStyle>
            <a:lvl1pPr>
              <a:defRPr/>
            </a:lvl1pPr>
          </a:lstStyle>
          <a:p>
            <a:pPr>
              <a:defRPr/>
            </a:pPr>
            <a:fld id="{B682BC40-3513-485B-B615-4D1EA0FA4F8E}" type="datetimeFigureOut">
              <a:rPr lang="it-IT">
                <a:solidFill>
                  <a:srgbClr val="000000"/>
                </a:solidFill>
              </a:rPr>
              <a:pPr>
                <a:defRPr/>
              </a:pPr>
              <a:t>29/09/2012</a:t>
            </a:fld>
            <a:endParaRPr lang="it-IT">
              <a:solidFill>
                <a:srgbClr val="000000"/>
              </a:solidFill>
            </a:endParaRPr>
          </a:p>
        </p:txBody>
      </p:sp>
      <p:sp>
        <p:nvSpPr>
          <p:cNvPr id="5" name="Rectangle 1029"/>
          <p:cNvSpPr>
            <a:spLocks noGrp="1" noChangeArrowheads="1"/>
          </p:cNvSpPr>
          <p:nvPr>
            <p:ph type="ftr" sz="quarter" idx="11"/>
            <p:custDataLst>
              <p:tags r:id="rId4"/>
            </p:custDataLst>
          </p:nvPr>
        </p:nvSpPr>
        <p:spPr>
          <a:ln/>
        </p:spPr>
        <p:txBody>
          <a:bodyPr/>
          <a:lstStyle>
            <a:lvl1pPr>
              <a:defRPr/>
            </a:lvl1pPr>
          </a:lstStyle>
          <a:p>
            <a:pPr>
              <a:defRPr/>
            </a:pPr>
            <a:endParaRPr lang="it-IT">
              <a:solidFill>
                <a:srgbClr val="000000"/>
              </a:solidFill>
            </a:endParaRPr>
          </a:p>
        </p:txBody>
      </p:sp>
      <p:sp>
        <p:nvSpPr>
          <p:cNvPr id="6" name="Rectangle 1030"/>
          <p:cNvSpPr>
            <a:spLocks noGrp="1" noChangeArrowheads="1"/>
          </p:cNvSpPr>
          <p:nvPr>
            <p:ph type="sldNum" sz="quarter" idx="12"/>
            <p:custDataLst>
              <p:tags r:id="rId5"/>
            </p:custDataLst>
          </p:nvPr>
        </p:nvSpPr>
        <p:spPr>
          <a:ln/>
        </p:spPr>
        <p:txBody>
          <a:bodyPr/>
          <a:lstStyle>
            <a:lvl1pPr>
              <a:defRPr/>
            </a:lvl1pPr>
          </a:lstStyle>
          <a:p>
            <a:pPr>
              <a:defRPr/>
            </a:pPr>
            <a:fld id="{3B961871-EC1D-42BE-A874-FCB5CA937B79}"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6001657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custDataLst>
              <p:tags r:id="rId1"/>
            </p:custDataLst>
          </p:nvPr>
        </p:nvSpPr>
        <p:spPr/>
        <p:txBody>
          <a:bodyPr/>
          <a:lstStyle/>
          <a:p>
            <a:r>
              <a:rPr lang="it-IT" smtClean="0"/>
              <a:t>Fare clic per modificare lo stile del titolo</a:t>
            </a:r>
            <a:endParaRPr lang="it-IT"/>
          </a:p>
        </p:txBody>
      </p:sp>
      <p:sp>
        <p:nvSpPr>
          <p:cNvPr id="3" name="Segnaposto contenuto 2"/>
          <p:cNvSpPr>
            <a:spLocks noGrp="1"/>
          </p:cNvSpPr>
          <p:nvPr>
            <p:ph sz="half" idx="1"/>
            <p:custDataLst>
              <p:tags r:id="rId2"/>
            </p:custDataLst>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custDataLst>
              <p:tags r:id="rId3"/>
            </p:custDataLst>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1028"/>
          <p:cNvSpPr>
            <a:spLocks noGrp="1" noChangeArrowheads="1"/>
          </p:cNvSpPr>
          <p:nvPr>
            <p:ph type="dt" sz="half" idx="10"/>
            <p:custDataLst>
              <p:tags r:id="rId4"/>
            </p:custDataLst>
          </p:nvPr>
        </p:nvSpPr>
        <p:spPr>
          <a:ln/>
        </p:spPr>
        <p:txBody>
          <a:bodyPr/>
          <a:lstStyle>
            <a:lvl1pPr>
              <a:defRPr/>
            </a:lvl1pPr>
          </a:lstStyle>
          <a:p>
            <a:pPr>
              <a:defRPr/>
            </a:pPr>
            <a:fld id="{7B6AF4E3-1BC0-420C-9A4E-6EDA2666F934}" type="datetimeFigureOut">
              <a:rPr lang="it-IT">
                <a:solidFill>
                  <a:srgbClr val="000000"/>
                </a:solidFill>
              </a:rPr>
              <a:pPr>
                <a:defRPr/>
              </a:pPr>
              <a:t>29/09/2012</a:t>
            </a:fld>
            <a:endParaRPr lang="it-IT">
              <a:solidFill>
                <a:srgbClr val="000000"/>
              </a:solidFill>
            </a:endParaRPr>
          </a:p>
        </p:txBody>
      </p:sp>
      <p:sp>
        <p:nvSpPr>
          <p:cNvPr id="6" name="Rectangle 1029"/>
          <p:cNvSpPr>
            <a:spLocks noGrp="1" noChangeArrowheads="1"/>
          </p:cNvSpPr>
          <p:nvPr>
            <p:ph type="ftr" sz="quarter" idx="11"/>
            <p:custDataLst>
              <p:tags r:id="rId5"/>
            </p:custDataLst>
          </p:nvPr>
        </p:nvSpPr>
        <p:spPr>
          <a:ln/>
        </p:spPr>
        <p:txBody>
          <a:bodyPr/>
          <a:lstStyle>
            <a:lvl1pPr>
              <a:defRPr/>
            </a:lvl1pPr>
          </a:lstStyle>
          <a:p>
            <a:pPr>
              <a:defRPr/>
            </a:pPr>
            <a:endParaRPr lang="it-IT">
              <a:solidFill>
                <a:srgbClr val="000000"/>
              </a:solidFill>
            </a:endParaRPr>
          </a:p>
        </p:txBody>
      </p:sp>
      <p:sp>
        <p:nvSpPr>
          <p:cNvPr id="7" name="Rectangle 1030"/>
          <p:cNvSpPr>
            <a:spLocks noGrp="1" noChangeArrowheads="1"/>
          </p:cNvSpPr>
          <p:nvPr>
            <p:ph type="sldNum" sz="quarter" idx="12"/>
            <p:custDataLst>
              <p:tags r:id="rId6"/>
            </p:custDataLst>
          </p:nvPr>
        </p:nvSpPr>
        <p:spPr>
          <a:ln/>
        </p:spPr>
        <p:txBody>
          <a:bodyPr/>
          <a:lstStyle>
            <a:lvl1pPr>
              <a:defRPr/>
            </a:lvl1pPr>
          </a:lstStyle>
          <a:p>
            <a:pPr>
              <a:defRPr/>
            </a:pPr>
            <a:fld id="{689E747F-999E-41E8-B0B5-8B2D20BFF029}"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318762288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custDataLst>
              <p:tags r:id="rId1"/>
            </p:custDataLst>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custDataLst>
              <p:tags r:id="rId2"/>
            </p:custDataLst>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custDataLst>
              <p:tags r:id="rId3"/>
            </p:custDataLst>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custDataLst>
              <p:tags r:id="rId4"/>
            </p:custDataLst>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custDataLst>
              <p:tags r:id="rId5"/>
            </p:custDataLst>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1028"/>
          <p:cNvSpPr>
            <a:spLocks noGrp="1" noChangeArrowheads="1"/>
          </p:cNvSpPr>
          <p:nvPr>
            <p:ph type="dt" sz="half" idx="10"/>
            <p:custDataLst>
              <p:tags r:id="rId6"/>
            </p:custDataLst>
          </p:nvPr>
        </p:nvSpPr>
        <p:spPr>
          <a:ln/>
        </p:spPr>
        <p:txBody>
          <a:bodyPr/>
          <a:lstStyle>
            <a:lvl1pPr>
              <a:defRPr/>
            </a:lvl1pPr>
          </a:lstStyle>
          <a:p>
            <a:pPr>
              <a:defRPr/>
            </a:pPr>
            <a:fld id="{6B2D9C02-06D1-4E82-B0EE-63459992E3D3}" type="datetimeFigureOut">
              <a:rPr lang="it-IT">
                <a:solidFill>
                  <a:srgbClr val="000000"/>
                </a:solidFill>
              </a:rPr>
              <a:pPr>
                <a:defRPr/>
              </a:pPr>
              <a:t>29/09/2012</a:t>
            </a:fld>
            <a:endParaRPr lang="it-IT">
              <a:solidFill>
                <a:srgbClr val="000000"/>
              </a:solidFill>
            </a:endParaRPr>
          </a:p>
        </p:txBody>
      </p:sp>
      <p:sp>
        <p:nvSpPr>
          <p:cNvPr id="8" name="Rectangle 1029"/>
          <p:cNvSpPr>
            <a:spLocks noGrp="1" noChangeArrowheads="1"/>
          </p:cNvSpPr>
          <p:nvPr>
            <p:ph type="ftr" sz="quarter" idx="11"/>
            <p:custDataLst>
              <p:tags r:id="rId7"/>
            </p:custDataLst>
          </p:nvPr>
        </p:nvSpPr>
        <p:spPr>
          <a:ln/>
        </p:spPr>
        <p:txBody>
          <a:bodyPr/>
          <a:lstStyle>
            <a:lvl1pPr>
              <a:defRPr/>
            </a:lvl1pPr>
          </a:lstStyle>
          <a:p>
            <a:pPr>
              <a:defRPr/>
            </a:pPr>
            <a:endParaRPr lang="it-IT">
              <a:solidFill>
                <a:srgbClr val="000000"/>
              </a:solidFill>
            </a:endParaRPr>
          </a:p>
        </p:txBody>
      </p:sp>
      <p:sp>
        <p:nvSpPr>
          <p:cNvPr id="9" name="Rectangle 1030"/>
          <p:cNvSpPr>
            <a:spLocks noGrp="1" noChangeArrowheads="1"/>
          </p:cNvSpPr>
          <p:nvPr>
            <p:ph type="sldNum" sz="quarter" idx="12"/>
            <p:custDataLst>
              <p:tags r:id="rId8"/>
            </p:custDataLst>
          </p:nvPr>
        </p:nvSpPr>
        <p:spPr>
          <a:ln/>
        </p:spPr>
        <p:txBody>
          <a:bodyPr/>
          <a:lstStyle>
            <a:lvl1pPr>
              <a:defRPr/>
            </a:lvl1pPr>
          </a:lstStyle>
          <a:p>
            <a:pPr>
              <a:defRPr/>
            </a:pPr>
            <a:fld id="{58576B50-D2C9-47E6-90FC-9D037101C3AF}"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233964479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custDataLst>
              <p:tags r:id="rId1"/>
            </p:custDataLst>
          </p:nvPr>
        </p:nvSpPr>
        <p:spPr/>
        <p:txBody>
          <a:bodyPr/>
          <a:lstStyle/>
          <a:p>
            <a:r>
              <a:rPr lang="it-IT" smtClean="0"/>
              <a:t>Fare clic per modificare lo stile del titolo</a:t>
            </a:r>
            <a:endParaRPr lang="it-IT"/>
          </a:p>
        </p:txBody>
      </p:sp>
      <p:sp>
        <p:nvSpPr>
          <p:cNvPr id="3" name="Rectangle 1028"/>
          <p:cNvSpPr>
            <a:spLocks noGrp="1" noChangeArrowheads="1"/>
          </p:cNvSpPr>
          <p:nvPr>
            <p:ph type="dt" sz="half" idx="10"/>
            <p:custDataLst>
              <p:tags r:id="rId2"/>
            </p:custDataLst>
          </p:nvPr>
        </p:nvSpPr>
        <p:spPr>
          <a:ln/>
        </p:spPr>
        <p:txBody>
          <a:bodyPr/>
          <a:lstStyle>
            <a:lvl1pPr>
              <a:defRPr/>
            </a:lvl1pPr>
          </a:lstStyle>
          <a:p>
            <a:pPr>
              <a:defRPr/>
            </a:pPr>
            <a:fld id="{C95C28E4-0BCA-45AC-960F-13195FD7A760}" type="datetimeFigureOut">
              <a:rPr lang="it-IT">
                <a:solidFill>
                  <a:srgbClr val="000000"/>
                </a:solidFill>
              </a:rPr>
              <a:pPr>
                <a:defRPr/>
              </a:pPr>
              <a:t>29/09/2012</a:t>
            </a:fld>
            <a:endParaRPr lang="it-IT">
              <a:solidFill>
                <a:srgbClr val="000000"/>
              </a:solidFill>
            </a:endParaRPr>
          </a:p>
        </p:txBody>
      </p:sp>
      <p:sp>
        <p:nvSpPr>
          <p:cNvPr id="4" name="Rectangle 1029"/>
          <p:cNvSpPr>
            <a:spLocks noGrp="1" noChangeArrowheads="1"/>
          </p:cNvSpPr>
          <p:nvPr>
            <p:ph type="ftr" sz="quarter" idx="11"/>
            <p:custDataLst>
              <p:tags r:id="rId3"/>
            </p:custDataLst>
          </p:nvPr>
        </p:nvSpPr>
        <p:spPr>
          <a:ln/>
        </p:spPr>
        <p:txBody>
          <a:bodyPr/>
          <a:lstStyle>
            <a:lvl1pPr>
              <a:defRPr/>
            </a:lvl1pPr>
          </a:lstStyle>
          <a:p>
            <a:pPr>
              <a:defRPr/>
            </a:pPr>
            <a:endParaRPr lang="it-IT">
              <a:solidFill>
                <a:srgbClr val="000000"/>
              </a:solidFill>
            </a:endParaRPr>
          </a:p>
        </p:txBody>
      </p:sp>
      <p:sp>
        <p:nvSpPr>
          <p:cNvPr id="5" name="Rectangle 1030"/>
          <p:cNvSpPr>
            <a:spLocks noGrp="1" noChangeArrowheads="1"/>
          </p:cNvSpPr>
          <p:nvPr>
            <p:ph type="sldNum" sz="quarter" idx="12"/>
            <p:custDataLst>
              <p:tags r:id="rId4"/>
            </p:custDataLst>
          </p:nvPr>
        </p:nvSpPr>
        <p:spPr>
          <a:ln/>
        </p:spPr>
        <p:txBody>
          <a:bodyPr/>
          <a:lstStyle>
            <a:lvl1pPr>
              <a:defRPr/>
            </a:lvl1pPr>
          </a:lstStyle>
          <a:p>
            <a:pPr>
              <a:defRPr/>
            </a:pPr>
            <a:fld id="{308549A0-9A62-4D41-ABDD-35FF9004505C}"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349407290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1028"/>
          <p:cNvSpPr>
            <a:spLocks noGrp="1" noChangeArrowheads="1"/>
          </p:cNvSpPr>
          <p:nvPr>
            <p:ph type="dt" sz="half" idx="10"/>
            <p:custDataLst>
              <p:tags r:id="rId1"/>
            </p:custDataLst>
          </p:nvPr>
        </p:nvSpPr>
        <p:spPr>
          <a:ln/>
        </p:spPr>
        <p:txBody>
          <a:bodyPr/>
          <a:lstStyle>
            <a:lvl1pPr>
              <a:defRPr/>
            </a:lvl1pPr>
          </a:lstStyle>
          <a:p>
            <a:pPr>
              <a:defRPr/>
            </a:pPr>
            <a:fld id="{6D2C8DD9-B813-4843-AD61-03C76784529B}" type="datetimeFigureOut">
              <a:rPr lang="it-IT">
                <a:solidFill>
                  <a:srgbClr val="000000"/>
                </a:solidFill>
              </a:rPr>
              <a:pPr>
                <a:defRPr/>
              </a:pPr>
              <a:t>29/09/2012</a:t>
            </a:fld>
            <a:endParaRPr lang="it-IT">
              <a:solidFill>
                <a:srgbClr val="000000"/>
              </a:solidFill>
            </a:endParaRPr>
          </a:p>
        </p:txBody>
      </p:sp>
      <p:sp>
        <p:nvSpPr>
          <p:cNvPr id="3" name="Rectangle 1029"/>
          <p:cNvSpPr>
            <a:spLocks noGrp="1" noChangeArrowheads="1"/>
          </p:cNvSpPr>
          <p:nvPr>
            <p:ph type="ftr" sz="quarter" idx="11"/>
            <p:custDataLst>
              <p:tags r:id="rId2"/>
            </p:custDataLst>
          </p:nvPr>
        </p:nvSpPr>
        <p:spPr>
          <a:ln/>
        </p:spPr>
        <p:txBody>
          <a:bodyPr/>
          <a:lstStyle>
            <a:lvl1pPr>
              <a:defRPr/>
            </a:lvl1pPr>
          </a:lstStyle>
          <a:p>
            <a:pPr>
              <a:defRPr/>
            </a:pPr>
            <a:endParaRPr lang="it-IT">
              <a:solidFill>
                <a:srgbClr val="000000"/>
              </a:solidFill>
            </a:endParaRPr>
          </a:p>
        </p:txBody>
      </p:sp>
      <p:sp>
        <p:nvSpPr>
          <p:cNvPr id="4" name="Rectangle 1030"/>
          <p:cNvSpPr>
            <a:spLocks noGrp="1" noChangeArrowheads="1"/>
          </p:cNvSpPr>
          <p:nvPr>
            <p:ph type="sldNum" sz="quarter" idx="12"/>
            <p:custDataLst>
              <p:tags r:id="rId3"/>
            </p:custDataLst>
          </p:nvPr>
        </p:nvSpPr>
        <p:spPr>
          <a:ln/>
        </p:spPr>
        <p:txBody>
          <a:bodyPr/>
          <a:lstStyle>
            <a:lvl1pPr>
              <a:defRPr/>
            </a:lvl1pPr>
          </a:lstStyle>
          <a:p>
            <a:pPr>
              <a:defRPr/>
            </a:pPr>
            <a:fld id="{9F702B13-D404-46E8-AB0C-2DB5B5502BAC}"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133794728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custDataLst>
              <p:tags r:id="rId1"/>
            </p:custDataLst>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custDataLst>
              <p:tags r:id="rId2"/>
            </p:custDataLst>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custDataLst>
              <p:tags r:id="rId3"/>
            </p:custDataLst>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1028"/>
          <p:cNvSpPr>
            <a:spLocks noGrp="1" noChangeArrowheads="1"/>
          </p:cNvSpPr>
          <p:nvPr>
            <p:ph type="dt" sz="half" idx="10"/>
            <p:custDataLst>
              <p:tags r:id="rId4"/>
            </p:custDataLst>
          </p:nvPr>
        </p:nvSpPr>
        <p:spPr>
          <a:ln/>
        </p:spPr>
        <p:txBody>
          <a:bodyPr/>
          <a:lstStyle>
            <a:lvl1pPr>
              <a:defRPr/>
            </a:lvl1pPr>
          </a:lstStyle>
          <a:p>
            <a:pPr>
              <a:defRPr/>
            </a:pPr>
            <a:fld id="{0DA27B85-589A-46B1-ABF8-BD6D2CC560B1}" type="datetimeFigureOut">
              <a:rPr lang="it-IT">
                <a:solidFill>
                  <a:srgbClr val="000000"/>
                </a:solidFill>
              </a:rPr>
              <a:pPr>
                <a:defRPr/>
              </a:pPr>
              <a:t>29/09/2012</a:t>
            </a:fld>
            <a:endParaRPr lang="it-IT">
              <a:solidFill>
                <a:srgbClr val="000000"/>
              </a:solidFill>
            </a:endParaRPr>
          </a:p>
        </p:txBody>
      </p:sp>
      <p:sp>
        <p:nvSpPr>
          <p:cNvPr id="6" name="Rectangle 1029"/>
          <p:cNvSpPr>
            <a:spLocks noGrp="1" noChangeArrowheads="1"/>
          </p:cNvSpPr>
          <p:nvPr>
            <p:ph type="ftr" sz="quarter" idx="11"/>
            <p:custDataLst>
              <p:tags r:id="rId5"/>
            </p:custDataLst>
          </p:nvPr>
        </p:nvSpPr>
        <p:spPr>
          <a:ln/>
        </p:spPr>
        <p:txBody>
          <a:bodyPr/>
          <a:lstStyle>
            <a:lvl1pPr>
              <a:defRPr/>
            </a:lvl1pPr>
          </a:lstStyle>
          <a:p>
            <a:pPr>
              <a:defRPr/>
            </a:pPr>
            <a:endParaRPr lang="it-IT">
              <a:solidFill>
                <a:srgbClr val="000000"/>
              </a:solidFill>
            </a:endParaRPr>
          </a:p>
        </p:txBody>
      </p:sp>
      <p:sp>
        <p:nvSpPr>
          <p:cNvPr id="7" name="Rectangle 1030"/>
          <p:cNvSpPr>
            <a:spLocks noGrp="1" noChangeArrowheads="1"/>
          </p:cNvSpPr>
          <p:nvPr>
            <p:ph type="sldNum" sz="quarter" idx="12"/>
            <p:custDataLst>
              <p:tags r:id="rId6"/>
            </p:custDataLst>
          </p:nvPr>
        </p:nvSpPr>
        <p:spPr>
          <a:ln/>
        </p:spPr>
        <p:txBody>
          <a:bodyPr/>
          <a:lstStyle>
            <a:lvl1pPr>
              <a:defRPr/>
            </a:lvl1pPr>
          </a:lstStyle>
          <a:p>
            <a:pPr>
              <a:defRPr/>
            </a:pPr>
            <a:fld id="{E6589F0E-9D49-449D-930A-4BDEBD59B417}"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408056999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custDataLst>
              <p:tags r:id="rId1"/>
            </p:custDataLst>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custDataLst>
              <p:tags r:id="rId2"/>
            </p:custDataLst>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custDataLst>
              <p:tags r:id="rId3"/>
            </p:custDataLst>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1028"/>
          <p:cNvSpPr>
            <a:spLocks noGrp="1" noChangeArrowheads="1"/>
          </p:cNvSpPr>
          <p:nvPr>
            <p:ph type="dt" sz="half" idx="10"/>
            <p:custDataLst>
              <p:tags r:id="rId4"/>
            </p:custDataLst>
          </p:nvPr>
        </p:nvSpPr>
        <p:spPr>
          <a:ln/>
        </p:spPr>
        <p:txBody>
          <a:bodyPr/>
          <a:lstStyle>
            <a:lvl1pPr>
              <a:defRPr/>
            </a:lvl1pPr>
          </a:lstStyle>
          <a:p>
            <a:pPr>
              <a:defRPr/>
            </a:pPr>
            <a:fld id="{05970B9B-5A23-42F6-8414-853204FB70ED}" type="datetimeFigureOut">
              <a:rPr lang="it-IT">
                <a:solidFill>
                  <a:srgbClr val="000000"/>
                </a:solidFill>
              </a:rPr>
              <a:pPr>
                <a:defRPr/>
              </a:pPr>
              <a:t>29/09/2012</a:t>
            </a:fld>
            <a:endParaRPr lang="it-IT">
              <a:solidFill>
                <a:srgbClr val="000000"/>
              </a:solidFill>
            </a:endParaRPr>
          </a:p>
        </p:txBody>
      </p:sp>
      <p:sp>
        <p:nvSpPr>
          <p:cNvPr id="6" name="Rectangle 1029"/>
          <p:cNvSpPr>
            <a:spLocks noGrp="1" noChangeArrowheads="1"/>
          </p:cNvSpPr>
          <p:nvPr>
            <p:ph type="ftr" sz="quarter" idx="11"/>
            <p:custDataLst>
              <p:tags r:id="rId5"/>
            </p:custDataLst>
          </p:nvPr>
        </p:nvSpPr>
        <p:spPr>
          <a:ln/>
        </p:spPr>
        <p:txBody>
          <a:bodyPr/>
          <a:lstStyle>
            <a:lvl1pPr>
              <a:defRPr/>
            </a:lvl1pPr>
          </a:lstStyle>
          <a:p>
            <a:pPr>
              <a:defRPr/>
            </a:pPr>
            <a:endParaRPr lang="it-IT">
              <a:solidFill>
                <a:srgbClr val="000000"/>
              </a:solidFill>
            </a:endParaRPr>
          </a:p>
        </p:txBody>
      </p:sp>
      <p:sp>
        <p:nvSpPr>
          <p:cNvPr id="7" name="Rectangle 1030"/>
          <p:cNvSpPr>
            <a:spLocks noGrp="1" noChangeArrowheads="1"/>
          </p:cNvSpPr>
          <p:nvPr>
            <p:ph type="sldNum" sz="quarter" idx="12"/>
            <p:custDataLst>
              <p:tags r:id="rId6"/>
            </p:custDataLst>
          </p:nvPr>
        </p:nvSpPr>
        <p:spPr>
          <a:ln/>
        </p:spPr>
        <p:txBody>
          <a:bodyPr/>
          <a:lstStyle>
            <a:lvl1pPr>
              <a:defRPr/>
            </a:lvl1pPr>
          </a:lstStyle>
          <a:p>
            <a:pPr>
              <a:defRPr/>
            </a:pPr>
            <a:fld id="{C3810FDA-2DC7-4FD0-9711-CE9C3CB26556}"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272978093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custDataLst>
              <p:tags r:id="rId1"/>
            </p:custDataLst>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custDataLst>
              <p:tags r:id="rId2"/>
            </p:custDataLst>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1028"/>
          <p:cNvSpPr>
            <a:spLocks noGrp="1" noChangeArrowheads="1"/>
          </p:cNvSpPr>
          <p:nvPr>
            <p:ph type="dt" sz="half" idx="10"/>
            <p:custDataLst>
              <p:tags r:id="rId3"/>
            </p:custDataLst>
          </p:nvPr>
        </p:nvSpPr>
        <p:spPr>
          <a:ln/>
        </p:spPr>
        <p:txBody>
          <a:bodyPr/>
          <a:lstStyle>
            <a:lvl1pPr>
              <a:defRPr/>
            </a:lvl1pPr>
          </a:lstStyle>
          <a:p>
            <a:pPr>
              <a:defRPr/>
            </a:pPr>
            <a:fld id="{8B1AFFD9-08B6-4B1F-BD5A-92AD674E8C69}" type="datetimeFigureOut">
              <a:rPr lang="it-IT">
                <a:solidFill>
                  <a:srgbClr val="000000"/>
                </a:solidFill>
              </a:rPr>
              <a:pPr>
                <a:defRPr/>
              </a:pPr>
              <a:t>29/09/2012</a:t>
            </a:fld>
            <a:endParaRPr lang="it-IT">
              <a:solidFill>
                <a:srgbClr val="000000"/>
              </a:solidFill>
            </a:endParaRPr>
          </a:p>
        </p:txBody>
      </p:sp>
      <p:sp>
        <p:nvSpPr>
          <p:cNvPr id="5" name="Rectangle 1029"/>
          <p:cNvSpPr>
            <a:spLocks noGrp="1" noChangeArrowheads="1"/>
          </p:cNvSpPr>
          <p:nvPr>
            <p:ph type="ftr" sz="quarter" idx="11"/>
            <p:custDataLst>
              <p:tags r:id="rId4"/>
            </p:custDataLst>
          </p:nvPr>
        </p:nvSpPr>
        <p:spPr>
          <a:ln/>
        </p:spPr>
        <p:txBody>
          <a:bodyPr/>
          <a:lstStyle>
            <a:lvl1pPr>
              <a:defRPr/>
            </a:lvl1pPr>
          </a:lstStyle>
          <a:p>
            <a:pPr>
              <a:defRPr/>
            </a:pPr>
            <a:endParaRPr lang="it-IT">
              <a:solidFill>
                <a:srgbClr val="000000"/>
              </a:solidFill>
            </a:endParaRPr>
          </a:p>
        </p:txBody>
      </p:sp>
      <p:sp>
        <p:nvSpPr>
          <p:cNvPr id="6" name="Rectangle 1030"/>
          <p:cNvSpPr>
            <a:spLocks noGrp="1" noChangeArrowheads="1"/>
          </p:cNvSpPr>
          <p:nvPr>
            <p:ph type="sldNum" sz="quarter" idx="12"/>
            <p:custDataLst>
              <p:tags r:id="rId5"/>
            </p:custDataLst>
          </p:nvPr>
        </p:nvSpPr>
        <p:spPr>
          <a:ln/>
        </p:spPr>
        <p:txBody>
          <a:bodyPr/>
          <a:lstStyle>
            <a:lvl1pPr>
              <a:defRPr/>
            </a:lvl1pPr>
          </a:lstStyle>
          <a:p>
            <a:pPr>
              <a:defRPr/>
            </a:pPr>
            <a:fld id="{9B1B210C-5AEA-47A8-B738-E8BFB0D70F80}"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46882637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custDataLst>
              <p:tags r:id="rId1"/>
            </p:custDataLs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custDataLst>
              <p:tags r:id="rId2"/>
            </p:custDataLst>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1028"/>
          <p:cNvSpPr>
            <a:spLocks noGrp="1" noChangeArrowheads="1"/>
          </p:cNvSpPr>
          <p:nvPr>
            <p:ph type="dt" sz="half" idx="10"/>
            <p:custDataLst>
              <p:tags r:id="rId3"/>
            </p:custDataLst>
          </p:nvPr>
        </p:nvSpPr>
        <p:spPr>
          <a:ln/>
        </p:spPr>
        <p:txBody>
          <a:bodyPr/>
          <a:lstStyle>
            <a:lvl1pPr>
              <a:defRPr/>
            </a:lvl1pPr>
          </a:lstStyle>
          <a:p>
            <a:pPr>
              <a:defRPr/>
            </a:pPr>
            <a:fld id="{4F37152A-4649-448D-B271-8A6F76A7BDCC}" type="datetimeFigureOut">
              <a:rPr lang="it-IT">
                <a:solidFill>
                  <a:srgbClr val="000000"/>
                </a:solidFill>
              </a:rPr>
              <a:pPr>
                <a:defRPr/>
              </a:pPr>
              <a:t>29/09/2012</a:t>
            </a:fld>
            <a:endParaRPr lang="it-IT">
              <a:solidFill>
                <a:srgbClr val="000000"/>
              </a:solidFill>
            </a:endParaRPr>
          </a:p>
        </p:txBody>
      </p:sp>
      <p:sp>
        <p:nvSpPr>
          <p:cNvPr id="5" name="Rectangle 1029"/>
          <p:cNvSpPr>
            <a:spLocks noGrp="1" noChangeArrowheads="1"/>
          </p:cNvSpPr>
          <p:nvPr>
            <p:ph type="ftr" sz="quarter" idx="11"/>
            <p:custDataLst>
              <p:tags r:id="rId4"/>
            </p:custDataLst>
          </p:nvPr>
        </p:nvSpPr>
        <p:spPr>
          <a:ln/>
        </p:spPr>
        <p:txBody>
          <a:bodyPr/>
          <a:lstStyle>
            <a:lvl1pPr>
              <a:defRPr/>
            </a:lvl1pPr>
          </a:lstStyle>
          <a:p>
            <a:pPr>
              <a:defRPr/>
            </a:pPr>
            <a:endParaRPr lang="it-IT">
              <a:solidFill>
                <a:srgbClr val="000000"/>
              </a:solidFill>
            </a:endParaRPr>
          </a:p>
        </p:txBody>
      </p:sp>
      <p:sp>
        <p:nvSpPr>
          <p:cNvPr id="6" name="Rectangle 1030"/>
          <p:cNvSpPr>
            <a:spLocks noGrp="1" noChangeArrowheads="1"/>
          </p:cNvSpPr>
          <p:nvPr>
            <p:ph type="sldNum" sz="quarter" idx="12"/>
            <p:custDataLst>
              <p:tags r:id="rId5"/>
            </p:custDataLst>
          </p:nvPr>
        </p:nvSpPr>
        <p:spPr>
          <a:ln/>
        </p:spPr>
        <p:txBody>
          <a:bodyPr/>
          <a:lstStyle>
            <a:lvl1pPr>
              <a:defRPr/>
            </a:lvl1pPr>
          </a:lstStyle>
          <a:p>
            <a:pPr>
              <a:defRPr/>
            </a:pPr>
            <a:fld id="{B2EA57D0-C15C-4C81-867C-36C41B038868}"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41420569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13" Type="http://schemas.openxmlformats.org/officeDocument/2006/relationships/tags" Target="../tags/tag64.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17" Type="http://schemas.openxmlformats.org/officeDocument/2006/relationships/tags" Target="../tags/tag68.xml"/><Relationship Id="rId2" Type="http://schemas.openxmlformats.org/officeDocument/2006/relationships/slideLayout" Target="../slideLayouts/slideLayout178.xml"/><Relationship Id="rId16" Type="http://schemas.openxmlformats.org/officeDocument/2006/relationships/tags" Target="../tags/tag67.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5" Type="http://schemas.openxmlformats.org/officeDocument/2006/relationships/tags" Target="../tags/tag66.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 Id="rId14" Type="http://schemas.openxmlformats.org/officeDocument/2006/relationships/tags" Target="../tags/tag6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tags" Target="../tags/tag1.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17" Type="http://schemas.openxmlformats.org/officeDocument/2006/relationships/tags" Target="../tags/tag5.xml"/><Relationship Id="rId2" Type="http://schemas.openxmlformats.org/officeDocument/2006/relationships/slideLayout" Target="../slideLayouts/slideLayout90.xml"/><Relationship Id="rId16" Type="http://schemas.openxmlformats.org/officeDocument/2006/relationships/tags" Target="../tags/tag4.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5" Type="http://schemas.openxmlformats.org/officeDocument/2006/relationships/tags" Target="../tags/tag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ca-ES" smtClean="0"/>
              <a:t>Clic para editar estilo título patrón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a-ES" smtClean="0"/>
              <a:t>Haga clic para modificar el estilo de texto del patrón</a:t>
            </a:r>
          </a:p>
          <a:p>
            <a:pPr lvl="1"/>
            <a:r>
              <a:rPr lang="ca-ES" smtClean="0"/>
              <a:t>Segundo nivel</a:t>
            </a:r>
          </a:p>
          <a:p>
            <a:pPr lvl="2"/>
            <a:r>
              <a:rPr lang="ca-ES" smtClean="0"/>
              <a:t>Tercer nivel</a:t>
            </a:r>
          </a:p>
          <a:p>
            <a:pPr lvl="3"/>
            <a:r>
              <a:rPr lang="ca-ES" smtClean="0"/>
              <a:t>Cuarto nivel</a:t>
            </a:r>
          </a:p>
          <a:p>
            <a:pPr lvl="4"/>
            <a:r>
              <a:rPr lang="ca-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Times"/>
                <a:cs typeface="+mn-cs"/>
              </a:defRPr>
            </a:lvl1pPr>
          </a:lstStyle>
          <a:p>
            <a:pPr>
              <a:defRPr/>
            </a:pPr>
            <a:endParaRPr lang="ca-E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Times"/>
                <a:cs typeface="+mn-cs"/>
              </a:defRPr>
            </a:lvl1pPr>
          </a:lstStyle>
          <a:p>
            <a:pPr>
              <a:defRPr/>
            </a:pPr>
            <a:endParaRPr lang="ca-E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Times"/>
                <a:cs typeface="+mn-cs"/>
              </a:defRPr>
            </a:lvl1pPr>
          </a:lstStyle>
          <a:p>
            <a:pPr>
              <a:defRPr/>
            </a:pPr>
            <a:fld id="{3C70C79C-B41F-44EE-9462-72FBACBDCC0A}" type="slidenum">
              <a:rPr lang="ca-ES"/>
              <a:pPr>
                <a:defRPr/>
              </a:pPr>
              <a:t>‹N›</a:t>
            </a:fld>
            <a:endParaRPr lang="ca-ES"/>
          </a:p>
        </p:txBody>
      </p:sp>
    </p:spTree>
  </p:cSld>
  <p:clrMap bg1="lt1" tx1="dk1" bg2="lt2" tx2="dk2" accent1="accent1" accent2="accent2" accent3="accent3" accent4="accent4" accent5="accent5" accent6="accent6" hlink="hlink" folHlink="folHlink"/>
  <p:sldLayoutIdLst>
    <p:sldLayoutId id="2147484887" r:id="rId1"/>
    <p:sldLayoutId id="2147484888" r:id="rId2"/>
    <p:sldLayoutId id="2147484889" r:id="rId3"/>
    <p:sldLayoutId id="2147484890" r:id="rId4"/>
    <p:sldLayoutId id="2147484891" r:id="rId5"/>
    <p:sldLayoutId id="2147484892" r:id="rId6"/>
    <p:sldLayoutId id="2147484893" r:id="rId7"/>
    <p:sldLayoutId id="2147484894" r:id="rId8"/>
    <p:sldLayoutId id="2147484895" r:id="rId9"/>
    <p:sldLayoutId id="2147484896" r:id="rId10"/>
    <p:sldLayoutId id="214748489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a:defRPr>
      </a:lvl2pPr>
      <a:lvl3pPr algn="ctr" rtl="0" eaLnBrk="0" fontAlgn="base" hangingPunct="0">
        <a:spcBef>
          <a:spcPct val="0"/>
        </a:spcBef>
        <a:spcAft>
          <a:spcPct val="0"/>
        </a:spcAft>
        <a:defRPr sz="4400">
          <a:solidFill>
            <a:schemeClr val="tx2"/>
          </a:solidFill>
          <a:latin typeface="Times"/>
        </a:defRPr>
      </a:lvl3pPr>
      <a:lvl4pPr algn="ctr" rtl="0" eaLnBrk="0" fontAlgn="base" hangingPunct="0">
        <a:spcBef>
          <a:spcPct val="0"/>
        </a:spcBef>
        <a:spcAft>
          <a:spcPct val="0"/>
        </a:spcAft>
        <a:defRPr sz="4400">
          <a:solidFill>
            <a:schemeClr val="tx2"/>
          </a:solidFill>
          <a:latin typeface="Times"/>
        </a:defRPr>
      </a:lvl4pPr>
      <a:lvl5pPr algn="ctr" rtl="0" eaLnBrk="0" fontAlgn="base" hangingPunct="0">
        <a:spcBef>
          <a:spcPct val="0"/>
        </a:spcBef>
        <a:spcAft>
          <a:spcPct val="0"/>
        </a:spcAft>
        <a:defRPr sz="4400">
          <a:solidFill>
            <a:schemeClr val="tx2"/>
          </a:solidFill>
          <a:latin typeface="Times"/>
        </a:defRPr>
      </a:lvl5pPr>
      <a:lvl6pPr marL="457200" algn="ctr" rtl="0" fontAlgn="base">
        <a:spcBef>
          <a:spcPct val="0"/>
        </a:spcBef>
        <a:spcAft>
          <a:spcPct val="0"/>
        </a:spcAft>
        <a:defRPr sz="4400">
          <a:solidFill>
            <a:schemeClr val="tx2"/>
          </a:solidFill>
          <a:latin typeface="Times"/>
        </a:defRPr>
      </a:lvl6pPr>
      <a:lvl7pPr marL="914400" algn="ctr" rtl="0" fontAlgn="base">
        <a:spcBef>
          <a:spcPct val="0"/>
        </a:spcBef>
        <a:spcAft>
          <a:spcPct val="0"/>
        </a:spcAft>
        <a:defRPr sz="4400">
          <a:solidFill>
            <a:schemeClr val="tx2"/>
          </a:solidFill>
          <a:latin typeface="Times"/>
        </a:defRPr>
      </a:lvl7pPr>
      <a:lvl8pPr marL="1371600" algn="ctr" rtl="0" fontAlgn="base">
        <a:spcBef>
          <a:spcPct val="0"/>
        </a:spcBef>
        <a:spcAft>
          <a:spcPct val="0"/>
        </a:spcAft>
        <a:defRPr sz="4400">
          <a:solidFill>
            <a:schemeClr val="tx2"/>
          </a:solidFill>
          <a:latin typeface="Times"/>
        </a:defRPr>
      </a:lvl8pPr>
      <a:lvl9pPr marL="1828800" algn="ctr" rtl="0" fontAlgn="base">
        <a:spcBef>
          <a:spcPct val="0"/>
        </a:spcBef>
        <a:spcAft>
          <a:spcPct val="0"/>
        </a:spcAft>
        <a:defRPr sz="4400">
          <a:solidFill>
            <a:schemeClr val="tx2"/>
          </a:solidFill>
          <a:latin typeface="Times"/>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dirty="0">
              <a:solidFill>
                <a:prstClr val="white"/>
              </a:solidFill>
            </a:endParaRPr>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pPr fontAlgn="auto">
              <a:spcBef>
                <a:spcPts val="0"/>
              </a:spcBef>
              <a:spcAft>
                <a:spcPts val="0"/>
              </a:spcAft>
            </a:pPr>
            <a:fld id="{28E80666-FB37-4B36-9149-507F3B0178E3}" type="datetimeFigureOut">
              <a:rPr lang="en-US" smtClean="0">
                <a:solidFill>
                  <a:prstClr val="black">
                    <a:lumMod val="50000"/>
                    <a:lumOff val="50000"/>
                  </a:prstClr>
                </a:solidFill>
                <a:latin typeface="Trebuchet MS"/>
              </a:rPr>
              <a:pPr fontAlgn="auto">
                <a:spcBef>
                  <a:spcPts val="0"/>
                </a:spcBef>
                <a:spcAft>
                  <a:spcPts val="0"/>
                </a:spcAft>
              </a:pPr>
              <a:t>9/29/2012</a:t>
            </a:fld>
            <a:endParaRPr lang="en-US" dirty="0">
              <a:solidFill>
                <a:prstClr val="black">
                  <a:lumMod val="50000"/>
                  <a:lumOff val="50000"/>
                </a:prstClr>
              </a:solidFill>
              <a:latin typeface="Trebuchet MS"/>
            </a:endParaRP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pPr fontAlgn="auto">
              <a:spcBef>
                <a:spcPts val="0"/>
              </a:spcBef>
              <a:spcAft>
                <a:spcPts val="0"/>
              </a:spcAft>
            </a:pPr>
            <a:endParaRPr lang="en-US" dirty="0">
              <a:solidFill>
                <a:prstClr val="black">
                  <a:lumMod val="50000"/>
                  <a:lumOff val="50000"/>
                </a:prstClr>
              </a:solidFill>
              <a:latin typeface="Trebuchet MS"/>
            </a:endParaRP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pPr fontAlgn="auto">
              <a:spcBef>
                <a:spcPts val="0"/>
              </a:spcBef>
              <a:spcAft>
                <a:spcPts val="0"/>
              </a:spcAft>
            </a:pPr>
            <a:fld id="{D7E63A33-8271-4DD0-9C48-789913D7C115}" type="slidenum">
              <a:rPr lang="en-US" smtClean="0">
                <a:solidFill>
                  <a:prstClr val="black">
                    <a:lumMod val="50000"/>
                    <a:lumOff val="50000"/>
                  </a:prstClr>
                </a:solidFill>
                <a:latin typeface="Trebuchet MS"/>
              </a:rPr>
              <a:pPr fontAlgn="auto">
                <a:spcBef>
                  <a:spcPts val="0"/>
                </a:spcBef>
                <a:spcAft>
                  <a:spcPts val="0"/>
                </a:spcAft>
              </a:pPr>
              <a:t>‹N›</a:t>
            </a:fld>
            <a:endParaRPr lang="en-US" dirty="0">
              <a:solidFill>
                <a:prstClr val="black">
                  <a:lumMod val="50000"/>
                  <a:lumOff val="50000"/>
                </a:prstClr>
              </a:solidFill>
              <a:latin typeface="Trebuchet MS"/>
            </a:endParaRPr>
          </a:p>
        </p:txBody>
      </p:sp>
    </p:spTree>
    <p:extLst>
      <p:ext uri="{BB962C8B-B14F-4D97-AF65-F5344CB8AC3E}">
        <p14:creationId xmlns:p14="http://schemas.microsoft.com/office/powerpoint/2010/main" val="2918341714"/>
      </p:ext>
    </p:extLst>
  </p:cSld>
  <p:clrMap bg1="lt1" tx1="dk1" bg2="lt2" tx2="dk2" accent1="accent1" accent2="accent2" accent3="accent3" accent4="accent4" accent5="accent5" accent6="accent6" hlink="hlink" folHlink="folHlink"/>
  <p:sldLayoutIdLst>
    <p:sldLayoutId id="2147485101" r:id="rId1"/>
    <p:sldLayoutId id="2147485102" r:id="rId2"/>
    <p:sldLayoutId id="2147485103" r:id="rId3"/>
    <p:sldLayoutId id="2147485104" r:id="rId4"/>
    <p:sldLayoutId id="2147485105" r:id="rId5"/>
    <p:sldLayoutId id="2147485106" r:id="rId6"/>
    <p:sldLayoutId id="2147485107" r:id="rId7"/>
    <p:sldLayoutId id="2147485108" r:id="rId8"/>
    <p:sldLayoutId id="2147485109" r:id="rId9"/>
    <p:sldLayoutId id="2147485110" r:id="rId10"/>
    <p:sldLayoutId id="214748511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ca-ES" smtClean="0"/>
              <a:t>Clic para editar estilo título patrón</a:t>
            </a:r>
          </a:p>
        </p:txBody>
      </p:sp>
      <p:sp>
        <p:nvSpPr>
          <p:cNvPr id="19459"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a-ES" smtClean="0"/>
              <a:t>Haga clic para modificar el estilo de texto del patrón</a:t>
            </a:r>
          </a:p>
          <a:p>
            <a:pPr lvl="1"/>
            <a:r>
              <a:rPr lang="ca-ES" smtClean="0"/>
              <a:t>Segundo nivel</a:t>
            </a:r>
          </a:p>
          <a:p>
            <a:pPr lvl="2"/>
            <a:r>
              <a:rPr lang="ca-ES" smtClean="0"/>
              <a:t>Tercer nivel</a:t>
            </a:r>
          </a:p>
          <a:p>
            <a:pPr lvl="3"/>
            <a:r>
              <a:rPr lang="ca-ES" smtClean="0"/>
              <a:t>Cuarto nivel</a:t>
            </a:r>
          </a:p>
          <a:p>
            <a:pPr lvl="4"/>
            <a:r>
              <a:rPr lang="ca-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solidFill>
                  <a:srgbClr val="000000"/>
                </a:solidFill>
                <a:latin typeface="Times" charset="0"/>
                <a:cs typeface="+mn-cs"/>
              </a:defRPr>
            </a:lvl1pPr>
          </a:lstStyle>
          <a:p>
            <a:pPr>
              <a:defRPr/>
            </a:pPr>
            <a:endParaRPr lang="ca-E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latin typeface="Times" charset="0"/>
                <a:cs typeface="+mn-cs"/>
              </a:defRPr>
            </a:lvl1pPr>
          </a:lstStyle>
          <a:p>
            <a:pPr>
              <a:defRPr/>
            </a:pPr>
            <a:endParaRPr lang="ca-E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Times" charset="0"/>
                <a:cs typeface="+mn-cs"/>
              </a:defRPr>
            </a:lvl1pPr>
          </a:lstStyle>
          <a:p>
            <a:pPr>
              <a:defRPr/>
            </a:pPr>
            <a:fld id="{B66B339F-6C3B-4691-8339-779620689C7F}" type="slidenum">
              <a:rPr lang="ca-ES"/>
              <a:pPr>
                <a:defRPr/>
              </a:pPr>
              <a:t>‹N›</a:t>
            </a:fld>
            <a:endParaRPr lang="ca-ES"/>
          </a:p>
        </p:txBody>
      </p:sp>
    </p:spTree>
    <p:extLst>
      <p:ext uri="{BB962C8B-B14F-4D97-AF65-F5344CB8AC3E}">
        <p14:creationId xmlns:p14="http://schemas.microsoft.com/office/powerpoint/2010/main" val="3993885232"/>
      </p:ext>
    </p:extLst>
  </p:cSld>
  <p:clrMap bg1="lt1" tx1="dk1" bg2="lt2" tx2="dk2" accent1="accent1" accent2="accent2" accent3="accent3" accent4="accent4" accent5="accent5" accent6="accent6" hlink="hlink" folHlink="folHlink"/>
  <p:sldLayoutIdLst>
    <p:sldLayoutId id="2147485113" r:id="rId1"/>
    <p:sldLayoutId id="2147485114" r:id="rId2"/>
    <p:sldLayoutId id="2147485115" r:id="rId3"/>
    <p:sldLayoutId id="2147485116" r:id="rId4"/>
    <p:sldLayoutId id="2147485117" r:id="rId5"/>
    <p:sldLayoutId id="2147485118" r:id="rId6"/>
    <p:sldLayoutId id="2147485119" r:id="rId7"/>
    <p:sldLayoutId id="2147485120" r:id="rId8"/>
    <p:sldLayoutId id="2147485121" r:id="rId9"/>
    <p:sldLayoutId id="2147485122" r:id="rId10"/>
    <p:sldLayoutId id="214748512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charset="0"/>
        </a:defRPr>
      </a:lvl2pPr>
      <a:lvl3pPr algn="ctr" rtl="0" eaLnBrk="0" fontAlgn="base" hangingPunct="0">
        <a:spcBef>
          <a:spcPct val="0"/>
        </a:spcBef>
        <a:spcAft>
          <a:spcPct val="0"/>
        </a:spcAft>
        <a:defRPr sz="4400">
          <a:solidFill>
            <a:schemeClr val="tx2"/>
          </a:solidFill>
          <a:latin typeface="Times" charset="0"/>
        </a:defRPr>
      </a:lvl3pPr>
      <a:lvl4pPr algn="ctr" rtl="0" eaLnBrk="0" fontAlgn="base" hangingPunct="0">
        <a:spcBef>
          <a:spcPct val="0"/>
        </a:spcBef>
        <a:spcAft>
          <a:spcPct val="0"/>
        </a:spcAft>
        <a:defRPr sz="4400">
          <a:solidFill>
            <a:schemeClr val="tx2"/>
          </a:solidFill>
          <a:latin typeface="Times" charset="0"/>
        </a:defRPr>
      </a:lvl4pPr>
      <a:lvl5pPr algn="ctr" rtl="0" eaLnBrk="0" fontAlgn="base" hangingPunct="0">
        <a:spcBef>
          <a:spcPct val="0"/>
        </a:spcBef>
        <a:spcAft>
          <a:spcPct val="0"/>
        </a:spcAft>
        <a:defRPr sz="4400">
          <a:solidFill>
            <a:schemeClr val="tx2"/>
          </a:solidFill>
          <a:latin typeface="Times" charset="0"/>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2048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solidFill>
                  <a:srgbClr val="000000"/>
                </a:solidFill>
                <a:latin typeface="Times" pitchFamily="18" charset="0"/>
                <a:cs typeface="+mn-cs"/>
              </a:defRPr>
            </a:lvl1pPr>
          </a:lstStyle>
          <a:p>
            <a:pPr>
              <a:defRPr/>
            </a:pPr>
            <a:endParaRPr lang="it-IT"/>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latin typeface="Times" pitchFamily="18" charset="0"/>
                <a:cs typeface="+mn-cs"/>
              </a:defRPr>
            </a:lvl1pPr>
          </a:lstStyle>
          <a:p>
            <a:pPr>
              <a:defRPr/>
            </a:pPr>
            <a:endParaRPr lang="it-IT"/>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Times" pitchFamily="18" charset="0"/>
                <a:cs typeface="+mn-cs"/>
              </a:defRPr>
            </a:lvl1pPr>
          </a:lstStyle>
          <a:p>
            <a:pPr>
              <a:defRPr/>
            </a:pPr>
            <a:fld id="{D16733AD-3AE7-46BF-B37B-559A1FFC549A}" type="slidenum">
              <a:rPr lang="it-IT"/>
              <a:pPr>
                <a:defRPr/>
              </a:pPr>
              <a:t>‹N›</a:t>
            </a:fld>
            <a:endParaRPr lang="it-IT"/>
          </a:p>
        </p:txBody>
      </p:sp>
    </p:spTree>
    <p:extLst>
      <p:ext uri="{BB962C8B-B14F-4D97-AF65-F5344CB8AC3E}">
        <p14:creationId xmlns:p14="http://schemas.microsoft.com/office/powerpoint/2010/main" val="2819155808"/>
      </p:ext>
    </p:extLst>
  </p:cSld>
  <p:clrMap bg1="lt1" tx1="dk1" bg2="lt2" tx2="dk2" accent1="accent1" accent2="accent2" accent3="accent3" accent4="accent4" accent5="accent5" accent6="accent6" hlink="hlink" folHlink="folHlink"/>
  <p:sldLayoutIdLst>
    <p:sldLayoutId id="2147485125" r:id="rId1"/>
    <p:sldLayoutId id="2147485126" r:id="rId2"/>
    <p:sldLayoutId id="2147485127" r:id="rId3"/>
    <p:sldLayoutId id="2147485128" r:id="rId4"/>
    <p:sldLayoutId id="2147485129" r:id="rId5"/>
    <p:sldLayoutId id="2147485130" r:id="rId6"/>
    <p:sldLayoutId id="2147485131" r:id="rId7"/>
    <p:sldLayoutId id="2147485132" r:id="rId8"/>
    <p:sldLayoutId id="2147485133" r:id="rId9"/>
    <p:sldLayoutId id="2147485134" r:id="rId10"/>
    <p:sldLayoutId id="214748513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Segnaposto tito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3075"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eaLnBrk="0" hangingPunct="0">
              <a:defRPr/>
            </a:pPr>
            <a:fld id="{12780355-4267-4EE3-BEF0-D8F272DA5DAE}" type="datetimeFigureOut">
              <a:rPr lang="it-IT">
                <a:solidFill>
                  <a:prstClr val="black">
                    <a:tint val="75000"/>
                  </a:prstClr>
                </a:solidFill>
              </a:rPr>
              <a:pPr eaLnBrk="0" hangingPunct="0">
                <a:defRPr/>
              </a:pPr>
              <a:t>29/09/2012</a:t>
            </a:fld>
            <a:endParaRPr lang="it-IT">
              <a:solidFill>
                <a:prstClr val="black">
                  <a:tint val="75000"/>
                </a:prstClr>
              </a:solidFill>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eaLnBrk="0" hangingPunct="0">
              <a:defRPr/>
            </a:pPr>
            <a:endParaRPr lang="it-IT">
              <a:solidFill>
                <a:prstClr val="black">
                  <a:tint val="75000"/>
                </a:prstClr>
              </a:solidFill>
            </a:endParaRP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eaLnBrk="0" hangingPunct="0">
              <a:defRPr/>
            </a:pPr>
            <a:fld id="{EC72967E-8A7D-4AE3-A12C-0471A6F1E5FC}" type="slidenum">
              <a:rPr lang="it-IT">
                <a:solidFill>
                  <a:prstClr val="black">
                    <a:tint val="75000"/>
                  </a:prstClr>
                </a:solidFill>
              </a:rPr>
              <a:pPr eaLnBrk="0" hangingPunct="0">
                <a:defRPr/>
              </a:pPr>
              <a:t>‹N›</a:t>
            </a:fld>
            <a:endParaRPr lang="it-IT">
              <a:solidFill>
                <a:prstClr val="black">
                  <a:tint val="75000"/>
                </a:prstClr>
              </a:solidFill>
            </a:endParaRPr>
          </a:p>
        </p:txBody>
      </p:sp>
    </p:spTree>
    <p:extLst>
      <p:ext uri="{BB962C8B-B14F-4D97-AF65-F5344CB8AC3E}">
        <p14:creationId xmlns:p14="http://schemas.microsoft.com/office/powerpoint/2010/main" val="1292909063"/>
      </p:ext>
    </p:extLst>
  </p:cSld>
  <p:clrMap bg1="lt1" tx1="dk1" bg2="lt2" tx2="dk2" accent1="accent1" accent2="accent2" accent3="accent3" accent4="accent4" accent5="accent5" accent6="accent6" hlink="hlink" folHlink="folHlink"/>
  <p:sldLayoutIdLst>
    <p:sldLayoutId id="2147485137" r:id="rId1"/>
    <p:sldLayoutId id="2147485138" r:id="rId2"/>
    <p:sldLayoutId id="2147485139" r:id="rId3"/>
    <p:sldLayoutId id="2147485140" r:id="rId4"/>
    <p:sldLayoutId id="2147485141" r:id="rId5"/>
    <p:sldLayoutId id="2147485142" r:id="rId6"/>
    <p:sldLayoutId id="2147485143" r:id="rId7"/>
    <p:sldLayoutId id="2147485144" r:id="rId8"/>
    <p:sldLayoutId id="2147485145" r:id="rId9"/>
    <p:sldLayoutId id="2147485146" r:id="rId10"/>
    <p:sldLayoutId id="214748514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ca-ES" smtClean="0"/>
              <a:t>Clic para editar estilo título patrón</a:t>
            </a:r>
          </a:p>
        </p:txBody>
      </p:sp>
      <p:sp>
        <p:nvSpPr>
          <p:cNvPr id="4099"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a-ES" smtClean="0"/>
              <a:t>Haga clic para modificar el estilo de texto del patrón</a:t>
            </a:r>
          </a:p>
          <a:p>
            <a:pPr lvl="1"/>
            <a:r>
              <a:rPr lang="ca-ES" smtClean="0"/>
              <a:t>Segundo nivel</a:t>
            </a:r>
          </a:p>
          <a:p>
            <a:pPr lvl="2"/>
            <a:r>
              <a:rPr lang="ca-ES" smtClean="0"/>
              <a:t>Tercer nivel</a:t>
            </a:r>
          </a:p>
          <a:p>
            <a:pPr lvl="3"/>
            <a:r>
              <a:rPr lang="ca-ES" smtClean="0"/>
              <a:t>Cuarto nivel</a:t>
            </a:r>
          </a:p>
          <a:p>
            <a:pPr lvl="4"/>
            <a:r>
              <a:rPr lang="ca-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charset="0"/>
              </a:defRPr>
            </a:lvl1pPr>
          </a:lstStyle>
          <a:p>
            <a:pPr eaLnBrk="0" hangingPunct="0">
              <a:defRPr/>
            </a:pPr>
            <a:endParaRPr lang="ca-E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charset="0"/>
              </a:defRPr>
            </a:lvl1pPr>
          </a:lstStyle>
          <a:p>
            <a:pPr eaLnBrk="0" hangingPunct="0">
              <a:defRPr/>
            </a:pPr>
            <a:endParaRPr lang="ca-E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charset="0"/>
              </a:defRPr>
            </a:lvl1pPr>
          </a:lstStyle>
          <a:p>
            <a:pPr eaLnBrk="0" hangingPunct="0">
              <a:defRPr/>
            </a:pPr>
            <a:fld id="{A7D8993A-0367-4061-8F71-0FC60A0D415F}" type="slidenum">
              <a:rPr lang="ca-ES">
                <a:solidFill>
                  <a:srgbClr val="000000"/>
                </a:solidFill>
              </a:rPr>
              <a:pPr eaLnBrk="0" hangingPunct="0">
                <a:defRPr/>
              </a:pPr>
              <a:t>‹N›</a:t>
            </a:fld>
            <a:endParaRPr lang="ca-ES">
              <a:solidFill>
                <a:srgbClr val="000000"/>
              </a:solidFill>
            </a:endParaRPr>
          </a:p>
        </p:txBody>
      </p:sp>
    </p:spTree>
    <p:extLst>
      <p:ext uri="{BB962C8B-B14F-4D97-AF65-F5344CB8AC3E}">
        <p14:creationId xmlns:p14="http://schemas.microsoft.com/office/powerpoint/2010/main" val="1832696987"/>
      </p:ext>
    </p:extLst>
  </p:cSld>
  <p:clrMap bg1="lt1" tx1="dk1" bg2="lt2" tx2="dk2" accent1="accent1" accent2="accent2" accent3="accent3" accent4="accent4" accent5="accent5" accent6="accent6" hlink="hlink" folHlink="folHlink"/>
  <p:sldLayoutIdLst>
    <p:sldLayoutId id="2147485149" r:id="rId1"/>
    <p:sldLayoutId id="2147485150" r:id="rId2"/>
    <p:sldLayoutId id="2147485151" r:id="rId3"/>
    <p:sldLayoutId id="2147485152" r:id="rId4"/>
    <p:sldLayoutId id="2147485153" r:id="rId5"/>
    <p:sldLayoutId id="2147485154" r:id="rId6"/>
    <p:sldLayoutId id="2147485155" r:id="rId7"/>
    <p:sldLayoutId id="2147485156" r:id="rId8"/>
    <p:sldLayoutId id="2147485157" r:id="rId9"/>
    <p:sldLayoutId id="2147485158" r:id="rId10"/>
    <p:sldLayoutId id="2147485159" r:id="rId11"/>
  </p:sldLayoutIdLst>
  <p:transition spd="slow">
    <p:dissolv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charset="0"/>
        </a:defRPr>
      </a:lvl2pPr>
      <a:lvl3pPr algn="ctr" rtl="0" eaLnBrk="0" fontAlgn="base" hangingPunct="0">
        <a:spcBef>
          <a:spcPct val="0"/>
        </a:spcBef>
        <a:spcAft>
          <a:spcPct val="0"/>
        </a:spcAft>
        <a:defRPr sz="4400">
          <a:solidFill>
            <a:schemeClr val="tx2"/>
          </a:solidFill>
          <a:latin typeface="Times" charset="0"/>
        </a:defRPr>
      </a:lvl3pPr>
      <a:lvl4pPr algn="ctr" rtl="0" eaLnBrk="0" fontAlgn="base" hangingPunct="0">
        <a:spcBef>
          <a:spcPct val="0"/>
        </a:spcBef>
        <a:spcAft>
          <a:spcPct val="0"/>
        </a:spcAft>
        <a:defRPr sz="4400">
          <a:solidFill>
            <a:schemeClr val="tx2"/>
          </a:solidFill>
          <a:latin typeface="Times" charset="0"/>
        </a:defRPr>
      </a:lvl4pPr>
      <a:lvl5pPr algn="ctr" rtl="0" eaLnBrk="0" fontAlgn="base" hangingPunct="0">
        <a:spcBef>
          <a:spcPct val="0"/>
        </a:spcBef>
        <a:spcAft>
          <a:spcPct val="0"/>
        </a:spcAft>
        <a:defRPr sz="4400">
          <a:solidFill>
            <a:schemeClr val="tx2"/>
          </a:solidFill>
          <a:latin typeface="Times" charset="0"/>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22" name="Segnaposto tito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5123"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fontAlgn="auto" hangingPunct="0">
              <a:spcBef>
                <a:spcPts val="0"/>
              </a:spcBef>
              <a:spcAft>
                <a:spcPts val="0"/>
              </a:spcAft>
              <a:defRPr sz="1200">
                <a:solidFill>
                  <a:schemeClr val="tx1">
                    <a:tint val="75000"/>
                  </a:schemeClr>
                </a:solidFill>
                <a:latin typeface="Times"/>
                <a:cs typeface="+mn-cs"/>
              </a:defRPr>
            </a:lvl1pPr>
          </a:lstStyle>
          <a:p>
            <a:pPr>
              <a:defRPr/>
            </a:pPr>
            <a:fld id="{6A4548FF-4A6D-444E-9A09-FD7E2E2CF525}" type="datetimeFigureOut">
              <a:rPr lang="it-IT">
                <a:solidFill>
                  <a:prstClr val="black">
                    <a:tint val="75000"/>
                  </a:prstClr>
                </a:solidFill>
              </a:rPr>
              <a:pPr>
                <a:defRPr/>
              </a:pPr>
              <a:t>29/09/2012</a:t>
            </a:fld>
            <a:endParaRPr lang="it-IT">
              <a:solidFill>
                <a:prstClr val="black">
                  <a:tint val="75000"/>
                </a:prstClr>
              </a:solidFill>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fontAlgn="auto" hangingPunct="0">
              <a:spcBef>
                <a:spcPts val="0"/>
              </a:spcBef>
              <a:spcAft>
                <a:spcPts val="0"/>
              </a:spcAft>
              <a:defRPr sz="1200">
                <a:solidFill>
                  <a:schemeClr val="tx1">
                    <a:tint val="75000"/>
                  </a:schemeClr>
                </a:solidFill>
                <a:latin typeface="Times"/>
                <a:cs typeface="+mn-cs"/>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fontAlgn="auto" hangingPunct="0">
              <a:spcBef>
                <a:spcPts val="0"/>
              </a:spcBef>
              <a:spcAft>
                <a:spcPts val="0"/>
              </a:spcAft>
              <a:defRPr sz="1200">
                <a:solidFill>
                  <a:schemeClr val="tx1">
                    <a:tint val="75000"/>
                  </a:schemeClr>
                </a:solidFill>
                <a:latin typeface="Times"/>
                <a:cs typeface="+mn-cs"/>
              </a:defRPr>
            </a:lvl1pPr>
          </a:lstStyle>
          <a:p>
            <a:pPr>
              <a:defRPr/>
            </a:pPr>
            <a:fld id="{5B124A45-EC23-4586-9750-97A49E4B60E4}"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2099815960"/>
      </p:ext>
    </p:extLst>
  </p:cSld>
  <p:clrMap bg1="lt1" tx1="dk1" bg2="lt2" tx2="dk2" accent1="accent1" accent2="accent2" accent3="accent3" accent4="accent4" accent5="accent5" accent6="accent6" hlink="hlink" folHlink="folHlink"/>
  <p:sldLayoutIdLst>
    <p:sldLayoutId id="2147485161" r:id="rId1"/>
    <p:sldLayoutId id="2147485162" r:id="rId2"/>
    <p:sldLayoutId id="2147485163" r:id="rId3"/>
    <p:sldLayoutId id="2147485164" r:id="rId4"/>
    <p:sldLayoutId id="2147485165" r:id="rId5"/>
    <p:sldLayoutId id="2147485166" r:id="rId6"/>
    <p:sldLayoutId id="2147485167" r:id="rId7"/>
    <p:sldLayoutId id="2147485168" r:id="rId8"/>
    <p:sldLayoutId id="2147485169" r:id="rId9"/>
    <p:sldLayoutId id="2147485170" r:id="rId10"/>
    <p:sldLayoutId id="21474851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22" name="Segnaposto tito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5123" name="Segnaposto tes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fontAlgn="auto" hangingPunct="0">
              <a:spcBef>
                <a:spcPts val="0"/>
              </a:spcBef>
              <a:spcAft>
                <a:spcPts val="0"/>
              </a:spcAft>
              <a:defRPr sz="1200">
                <a:solidFill>
                  <a:schemeClr val="tx1">
                    <a:tint val="75000"/>
                  </a:schemeClr>
                </a:solidFill>
                <a:latin typeface="Times"/>
                <a:cs typeface="+mn-cs"/>
              </a:defRPr>
            </a:lvl1pPr>
          </a:lstStyle>
          <a:p>
            <a:pPr>
              <a:defRPr/>
            </a:pPr>
            <a:fld id="{E25C9B58-6BEB-493C-9A39-0EE0DD12557A}" type="datetimeFigureOut">
              <a:rPr lang="it-IT">
                <a:solidFill>
                  <a:prstClr val="black">
                    <a:tint val="75000"/>
                  </a:prstClr>
                </a:solidFill>
              </a:rPr>
              <a:pPr>
                <a:defRPr/>
              </a:pPr>
              <a:t>29/09/2012</a:t>
            </a:fld>
            <a:endParaRPr lang="it-IT">
              <a:solidFill>
                <a:prstClr val="black">
                  <a:tint val="75000"/>
                </a:prstClr>
              </a:solidFill>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fontAlgn="auto" hangingPunct="0">
              <a:spcBef>
                <a:spcPts val="0"/>
              </a:spcBef>
              <a:spcAft>
                <a:spcPts val="0"/>
              </a:spcAft>
              <a:defRPr sz="1200">
                <a:solidFill>
                  <a:schemeClr val="tx1">
                    <a:tint val="75000"/>
                  </a:schemeClr>
                </a:solidFill>
                <a:latin typeface="Times"/>
                <a:cs typeface="+mn-cs"/>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fontAlgn="auto" hangingPunct="0">
              <a:spcBef>
                <a:spcPts val="0"/>
              </a:spcBef>
              <a:spcAft>
                <a:spcPts val="0"/>
              </a:spcAft>
              <a:defRPr sz="1200">
                <a:solidFill>
                  <a:schemeClr val="tx1">
                    <a:tint val="75000"/>
                  </a:schemeClr>
                </a:solidFill>
                <a:latin typeface="Times"/>
                <a:cs typeface="+mn-cs"/>
              </a:defRPr>
            </a:lvl1pPr>
          </a:lstStyle>
          <a:p>
            <a:pPr>
              <a:defRPr/>
            </a:pPr>
            <a:fld id="{99AA0F0C-1E69-4D73-92FD-CEA2D1C36F73}"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4277342117"/>
      </p:ext>
    </p:extLst>
  </p:cSld>
  <p:clrMap bg1="lt1" tx1="dk1" bg2="lt2" tx2="dk2" accent1="accent1" accent2="accent2" accent3="accent3" accent4="accent4" accent5="accent5" accent6="accent6" hlink="hlink" folHlink="folHlink"/>
  <p:sldLayoutIdLst>
    <p:sldLayoutId id="2147485173" r:id="rId1"/>
    <p:sldLayoutId id="2147485174" r:id="rId2"/>
    <p:sldLayoutId id="2147485175" r:id="rId3"/>
    <p:sldLayoutId id="2147485176" r:id="rId4"/>
    <p:sldLayoutId id="2147485177" r:id="rId5"/>
    <p:sldLayoutId id="2147485178" r:id="rId6"/>
    <p:sldLayoutId id="2147485179" r:id="rId7"/>
    <p:sldLayoutId id="2147485180" r:id="rId8"/>
    <p:sldLayoutId id="2147485181" r:id="rId9"/>
    <p:sldLayoutId id="2147485182" r:id="rId10"/>
    <p:sldLayoutId id="214748518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Segnaposto titolo 1"/>
          <p:cNvSpPr>
            <a:spLocks noGrp="1"/>
          </p:cNvSpPr>
          <p:nvPr>
            <p:ph type="title"/>
            <p:custDataLst>
              <p:tags r:id="rId13"/>
            </p:custDataLst>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3075" name="Segnaposto testo 2"/>
          <p:cNvSpPr>
            <a:spLocks noGrp="1"/>
          </p:cNvSpPr>
          <p:nvPr>
            <p:ph type="body" idx="1"/>
            <p:custDataLst>
              <p:tags r:id="rId14"/>
            </p:custDataLst>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custDataLst>
              <p:tags r:id="rId15"/>
            </p:custDataLst>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Times"/>
              </a:defRPr>
            </a:lvl1pPr>
          </a:lstStyle>
          <a:p>
            <a:pPr eaLnBrk="0" hangingPunct="0">
              <a:defRPr/>
            </a:pPr>
            <a:fld id="{652DA2C1-7B37-4509-AEF0-E54B0A90CF46}" type="datetimeFigureOut">
              <a:rPr lang="it-IT">
                <a:solidFill>
                  <a:prstClr val="black">
                    <a:tint val="75000"/>
                  </a:prstClr>
                </a:solidFill>
              </a:rPr>
              <a:pPr eaLnBrk="0" hangingPunct="0">
                <a:defRPr/>
              </a:pPr>
              <a:t>29/09/2012</a:t>
            </a:fld>
            <a:endParaRPr lang="it-IT">
              <a:solidFill>
                <a:prstClr val="black">
                  <a:tint val="75000"/>
                </a:prstClr>
              </a:solidFill>
            </a:endParaRPr>
          </a:p>
        </p:txBody>
      </p:sp>
      <p:sp>
        <p:nvSpPr>
          <p:cNvPr id="5" name="Segnaposto piè di pagina 4"/>
          <p:cNvSpPr>
            <a:spLocks noGrp="1"/>
          </p:cNvSpPr>
          <p:nvPr>
            <p:ph type="ftr" sz="quarter" idx="3"/>
            <p:custDataLst>
              <p:tags r:id="rId16"/>
            </p:custDataLst>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Times"/>
              </a:defRPr>
            </a:lvl1pPr>
          </a:lstStyle>
          <a:p>
            <a:pPr eaLnBrk="0" hangingPunct="0">
              <a:defRPr/>
            </a:pPr>
            <a:endParaRPr lang="it-IT">
              <a:solidFill>
                <a:prstClr val="black">
                  <a:tint val="75000"/>
                </a:prstClr>
              </a:solidFill>
            </a:endParaRPr>
          </a:p>
        </p:txBody>
      </p:sp>
      <p:sp>
        <p:nvSpPr>
          <p:cNvPr id="6" name="Segnaposto numero diapositiva 5"/>
          <p:cNvSpPr>
            <a:spLocks noGrp="1"/>
          </p:cNvSpPr>
          <p:nvPr>
            <p:ph type="sldNum" sz="quarter" idx="4"/>
            <p:custDataLst>
              <p:tags r:id="rId17"/>
            </p:custDataLst>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Times"/>
              </a:defRPr>
            </a:lvl1pPr>
          </a:lstStyle>
          <a:p>
            <a:pPr eaLnBrk="0" hangingPunct="0">
              <a:defRPr/>
            </a:pPr>
            <a:fld id="{2BE986A6-FBD9-4B3B-99FB-7893A7A3F9EB}" type="slidenum">
              <a:rPr lang="it-IT">
                <a:solidFill>
                  <a:prstClr val="black">
                    <a:tint val="75000"/>
                  </a:prstClr>
                </a:solidFill>
              </a:rPr>
              <a:pPr eaLnBrk="0" hangingPunct="0">
                <a:defRPr/>
              </a:pPr>
              <a:t>‹N›</a:t>
            </a:fld>
            <a:endParaRPr lang="it-IT">
              <a:solidFill>
                <a:prstClr val="black">
                  <a:tint val="75000"/>
                </a:prstClr>
              </a:solidFill>
            </a:endParaRPr>
          </a:p>
        </p:txBody>
      </p:sp>
    </p:spTree>
    <p:extLst>
      <p:ext uri="{BB962C8B-B14F-4D97-AF65-F5344CB8AC3E}">
        <p14:creationId xmlns:p14="http://schemas.microsoft.com/office/powerpoint/2010/main" val="3764178430"/>
      </p:ext>
    </p:extLst>
  </p:cSld>
  <p:clrMap bg1="lt1" tx1="dk1" bg2="lt2" tx2="dk2" accent1="accent1" accent2="accent2" accent3="accent3" accent4="accent4" accent5="accent5" accent6="accent6" hlink="hlink" folHlink="folHlink"/>
  <p:sldLayoutIdLst>
    <p:sldLayoutId id="2147485185" r:id="rId1"/>
    <p:sldLayoutId id="2147485186" r:id="rId2"/>
    <p:sldLayoutId id="2147485187" r:id="rId3"/>
    <p:sldLayoutId id="2147485188" r:id="rId4"/>
    <p:sldLayoutId id="2147485189" r:id="rId5"/>
    <p:sldLayoutId id="2147485190" r:id="rId6"/>
    <p:sldLayoutId id="2147485191" r:id="rId7"/>
    <p:sldLayoutId id="2147485192" r:id="rId8"/>
    <p:sldLayoutId id="2147485193" r:id="rId9"/>
    <p:sldLayoutId id="2147485194" r:id="rId10"/>
    <p:sldLayoutId id="214748519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170" name="Segnaposto tito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7171"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defRPr sz="1200">
                <a:solidFill>
                  <a:schemeClr val="tx1">
                    <a:tint val="75000"/>
                  </a:schemeClr>
                </a:solidFill>
                <a:latin typeface="Times" charset="0"/>
                <a:cs typeface="+mn-cs"/>
              </a:defRPr>
            </a:lvl1pPr>
          </a:lstStyle>
          <a:p>
            <a:pPr>
              <a:defRPr/>
            </a:pPr>
            <a:fld id="{5EAD9233-FF63-4B11-A6C3-11C9D80A05E1}" type="datetimeFigureOut">
              <a:rPr lang="it-IT">
                <a:solidFill>
                  <a:prstClr val="black">
                    <a:tint val="75000"/>
                  </a:prstClr>
                </a:solidFill>
              </a:rPr>
              <a:pPr>
                <a:defRPr/>
              </a:pPr>
              <a:t>29/09/2012</a:t>
            </a:fld>
            <a:endParaRPr lang="it-IT">
              <a:solidFill>
                <a:prstClr val="black">
                  <a:tint val="75000"/>
                </a:prstClr>
              </a:solidFill>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a:solidFill>
                  <a:schemeClr val="tx1">
                    <a:tint val="75000"/>
                  </a:schemeClr>
                </a:solidFill>
                <a:latin typeface="Times" charset="0"/>
                <a:cs typeface="+mn-cs"/>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hangingPunct="0">
              <a:defRPr sz="1200">
                <a:solidFill>
                  <a:schemeClr val="tx1">
                    <a:tint val="75000"/>
                  </a:schemeClr>
                </a:solidFill>
                <a:latin typeface="Times" charset="0"/>
                <a:cs typeface="+mn-cs"/>
              </a:defRPr>
            </a:lvl1pPr>
          </a:lstStyle>
          <a:p>
            <a:pPr>
              <a:defRPr/>
            </a:pPr>
            <a:fld id="{4E3267D9-F0A8-4956-9057-2BE463D00442}"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2569260164"/>
      </p:ext>
    </p:extLst>
  </p:cSld>
  <p:clrMap bg1="lt1" tx1="dk1" bg2="lt2" tx2="dk2" accent1="accent1" accent2="accent2" accent3="accent3" accent4="accent4" accent5="accent5" accent6="accent6" hlink="hlink" folHlink="folHlink"/>
  <p:sldLayoutIdLst>
    <p:sldLayoutId id="2147485197" r:id="rId1"/>
    <p:sldLayoutId id="2147485198" r:id="rId2"/>
    <p:sldLayoutId id="2147485199" r:id="rId3"/>
    <p:sldLayoutId id="2147485200" r:id="rId4"/>
    <p:sldLayoutId id="2147485201" r:id="rId5"/>
    <p:sldLayoutId id="2147485202" r:id="rId6"/>
    <p:sldLayoutId id="2147485203" r:id="rId7"/>
    <p:sldLayoutId id="2147485204" r:id="rId8"/>
    <p:sldLayoutId id="2147485205" r:id="rId9"/>
    <p:sldLayoutId id="2147485206" r:id="rId10"/>
    <p:sldLayoutId id="2147485207" r:id="rId11"/>
  </p:sldLayoutIdLst>
  <p:transition>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290" name="Segnaposto tito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2291" name="Segnaposto tes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defRPr sz="1200">
                <a:solidFill>
                  <a:schemeClr val="tx1">
                    <a:tint val="75000"/>
                  </a:schemeClr>
                </a:solidFill>
                <a:latin typeface="Times"/>
                <a:cs typeface="+mn-cs"/>
              </a:defRPr>
            </a:lvl1pPr>
          </a:lstStyle>
          <a:p>
            <a:pPr>
              <a:defRPr/>
            </a:pPr>
            <a:fld id="{FB1046CD-5A92-45E9-A208-C45FF8450C04}" type="datetimeFigureOut">
              <a:rPr lang="it-IT">
                <a:solidFill>
                  <a:prstClr val="black">
                    <a:tint val="75000"/>
                  </a:prstClr>
                </a:solidFill>
              </a:rPr>
              <a:pPr>
                <a:defRPr/>
              </a:pPr>
              <a:t>29/09/2012</a:t>
            </a:fld>
            <a:endParaRPr lang="it-IT">
              <a:solidFill>
                <a:prstClr val="black">
                  <a:tint val="75000"/>
                </a:prstClr>
              </a:solidFill>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a:solidFill>
                  <a:schemeClr val="tx1">
                    <a:tint val="75000"/>
                  </a:schemeClr>
                </a:solidFill>
                <a:latin typeface="Times"/>
                <a:cs typeface="+mn-cs"/>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hangingPunct="0">
              <a:defRPr sz="1200">
                <a:solidFill>
                  <a:schemeClr val="tx1">
                    <a:tint val="75000"/>
                  </a:schemeClr>
                </a:solidFill>
                <a:latin typeface="Times"/>
                <a:cs typeface="+mn-cs"/>
              </a:defRPr>
            </a:lvl1pPr>
          </a:lstStyle>
          <a:p>
            <a:pPr>
              <a:defRPr/>
            </a:pPr>
            <a:fld id="{D48C3F12-BF46-4472-8667-DF4A933A35E4}"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2994072885"/>
      </p:ext>
    </p:extLst>
  </p:cSld>
  <p:clrMap bg1="lt1" tx1="dk1" bg2="lt2" tx2="dk2" accent1="accent1" accent2="accent2" accent3="accent3" accent4="accent4" accent5="accent5" accent6="accent6" hlink="hlink" folHlink="folHlink"/>
  <p:sldLayoutIdLst>
    <p:sldLayoutId id="2147485209" r:id="rId1"/>
    <p:sldLayoutId id="2147485210" r:id="rId2"/>
    <p:sldLayoutId id="2147485211" r:id="rId3"/>
    <p:sldLayoutId id="2147485212" r:id="rId4"/>
    <p:sldLayoutId id="2147485213" r:id="rId5"/>
    <p:sldLayoutId id="2147485214" r:id="rId6"/>
    <p:sldLayoutId id="2147485215" r:id="rId7"/>
    <p:sldLayoutId id="2147485216" r:id="rId8"/>
    <p:sldLayoutId id="2147485217" r:id="rId9"/>
    <p:sldLayoutId id="2147485218" r:id="rId10"/>
    <p:sldLayoutId id="214748521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smtClean="0"/>
              <a:t>Fare clic per modificare lo stile del titolo dello schema</a:t>
            </a:r>
          </a:p>
        </p:txBody>
      </p:sp>
      <p:sp>
        <p:nvSpPr>
          <p:cNvPr id="205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fontAlgn="auto" hangingPunct="0">
              <a:spcBef>
                <a:spcPts val="0"/>
              </a:spcBef>
              <a:spcAft>
                <a:spcPts val="0"/>
              </a:spcAft>
              <a:defRPr sz="1400">
                <a:latin typeface="+mn-lt"/>
                <a:cs typeface="+mn-cs"/>
              </a:defRPr>
            </a:lvl1pPr>
          </a:lstStyle>
          <a:p>
            <a:pPr>
              <a:defRPr/>
            </a:pPr>
            <a:endParaRPr lang="it-IT"/>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fontAlgn="auto" hangingPunct="0">
              <a:spcBef>
                <a:spcPts val="0"/>
              </a:spcBef>
              <a:spcAft>
                <a:spcPts val="0"/>
              </a:spcAft>
              <a:defRPr sz="1400">
                <a:latin typeface="+mn-lt"/>
                <a:cs typeface="+mn-cs"/>
              </a:defRPr>
            </a:lvl1pPr>
          </a:lstStyle>
          <a:p>
            <a:pPr>
              <a:defRPr/>
            </a:pPr>
            <a:endParaRPr lang="it-IT"/>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fontAlgn="auto" hangingPunct="0">
              <a:spcBef>
                <a:spcPts val="0"/>
              </a:spcBef>
              <a:spcAft>
                <a:spcPts val="0"/>
              </a:spcAft>
              <a:defRPr sz="1400">
                <a:latin typeface="+mn-lt"/>
                <a:cs typeface="+mn-cs"/>
              </a:defRPr>
            </a:lvl1pPr>
          </a:lstStyle>
          <a:p>
            <a:pPr>
              <a:defRPr/>
            </a:pPr>
            <a:fld id="{9D23206A-249A-4F35-A5F2-60E383D0793B}"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4898" r:id="rId1"/>
    <p:sldLayoutId id="2147484899" r:id="rId2"/>
    <p:sldLayoutId id="2147484900" r:id="rId3"/>
    <p:sldLayoutId id="2147484901" r:id="rId4"/>
    <p:sldLayoutId id="2147484902" r:id="rId5"/>
    <p:sldLayoutId id="2147484903" r:id="rId6"/>
    <p:sldLayoutId id="2147484904" r:id="rId7"/>
    <p:sldLayoutId id="2147484905" r:id="rId8"/>
    <p:sldLayoutId id="2147484906" r:id="rId9"/>
    <p:sldLayoutId id="2147484907" r:id="rId10"/>
    <p:sldLayoutId id="2147484908" r:id="rId11"/>
  </p:sldLayoutIdLst>
  <p:transition spd="med">
    <p:dissolv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Segnaposto tito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3075" name="Segnaposto tes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defRPr sz="1200">
                <a:solidFill>
                  <a:schemeClr val="tx1">
                    <a:tint val="75000"/>
                  </a:schemeClr>
                </a:solidFill>
                <a:latin typeface="Times"/>
                <a:cs typeface="+mn-cs"/>
              </a:defRPr>
            </a:lvl1pPr>
          </a:lstStyle>
          <a:p>
            <a:pPr>
              <a:defRPr/>
            </a:pPr>
            <a:fld id="{3268D1A4-DEA4-44AD-B9C4-029DCD78BE64}" type="datetimeFigureOut">
              <a:rPr lang="it-IT"/>
              <a:pPr>
                <a:defRPr/>
              </a:pPr>
              <a:t>29/09/2012</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a:solidFill>
                  <a:schemeClr val="tx1">
                    <a:tint val="75000"/>
                  </a:schemeClr>
                </a:solidFill>
                <a:latin typeface="Times"/>
                <a:cs typeface="+mn-cs"/>
              </a:defRPr>
            </a:lvl1pPr>
          </a:lstStyle>
          <a:p>
            <a:pPr>
              <a:defRPr/>
            </a:pP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hangingPunct="0">
              <a:defRPr sz="1200">
                <a:solidFill>
                  <a:schemeClr val="tx1">
                    <a:tint val="75000"/>
                  </a:schemeClr>
                </a:solidFill>
                <a:latin typeface="Times"/>
                <a:cs typeface="+mn-cs"/>
              </a:defRPr>
            </a:lvl1pPr>
          </a:lstStyle>
          <a:p>
            <a:pPr>
              <a:defRPr/>
            </a:pPr>
            <a:fld id="{7C6A6685-C7A2-4A0B-85DB-19DB1BEF1DFF}"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4909" r:id="rId1"/>
    <p:sldLayoutId id="2147484910" r:id="rId2"/>
    <p:sldLayoutId id="2147484911" r:id="rId3"/>
    <p:sldLayoutId id="2147484912" r:id="rId4"/>
    <p:sldLayoutId id="2147484913" r:id="rId5"/>
    <p:sldLayoutId id="2147484914" r:id="rId6"/>
    <p:sldLayoutId id="2147484915" r:id="rId7"/>
    <p:sldLayoutId id="2147484916" r:id="rId8"/>
    <p:sldLayoutId id="2147484917" r:id="rId9"/>
    <p:sldLayoutId id="2147484918" r:id="rId10"/>
    <p:sldLayoutId id="214748491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ca-ES" smtClean="0"/>
              <a:t>Clic para editar estilo título patrón</a:t>
            </a:r>
          </a:p>
        </p:txBody>
      </p:sp>
      <p:sp>
        <p:nvSpPr>
          <p:cNvPr id="4099"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a-ES" smtClean="0"/>
              <a:t>Haga clic para modificar el estilo de texto del patrón</a:t>
            </a:r>
          </a:p>
          <a:p>
            <a:pPr lvl="1"/>
            <a:r>
              <a:rPr lang="ca-ES" smtClean="0"/>
              <a:t>Segundo nivel</a:t>
            </a:r>
          </a:p>
          <a:p>
            <a:pPr lvl="2"/>
            <a:r>
              <a:rPr lang="ca-ES" smtClean="0"/>
              <a:t>Tercer nivel</a:t>
            </a:r>
          </a:p>
          <a:p>
            <a:pPr lvl="3"/>
            <a:r>
              <a:rPr lang="ca-ES" smtClean="0"/>
              <a:t>Cuarto nivel</a:t>
            </a:r>
          </a:p>
          <a:p>
            <a:pPr lvl="4"/>
            <a:r>
              <a:rPr lang="ca-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Times" charset="0"/>
                <a:cs typeface="+mn-cs"/>
              </a:defRPr>
            </a:lvl1pPr>
          </a:lstStyle>
          <a:p>
            <a:pPr>
              <a:defRPr/>
            </a:pPr>
            <a:endParaRPr lang="ca-E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Times" charset="0"/>
                <a:cs typeface="+mn-cs"/>
              </a:defRPr>
            </a:lvl1pPr>
          </a:lstStyle>
          <a:p>
            <a:pPr>
              <a:defRPr/>
            </a:pPr>
            <a:endParaRPr lang="ca-E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Times" charset="0"/>
                <a:cs typeface="+mn-cs"/>
              </a:defRPr>
            </a:lvl1pPr>
          </a:lstStyle>
          <a:p>
            <a:pPr>
              <a:defRPr/>
            </a:pPr>
            <a:fld id="{97475ABE-BF18-486D-A2D2-D7555BF26105}" type="slidenum">
              <a:rPr lang="ca-ES"/>
              <a:pPr>
                <a:defRPr/>
              </a:pPr>
              <a:t>‹N›</a:t>
            </a:fld>
            <a:endParaRPr lang="ca-ES"/>
          </a:p>
        </p:txBody>
      </p:sp>
    </p:spTree>
  </p:cSld>
  <p:clrMap bg1="lt1" tx1="dk1" bg2="lt2" tx2="dk2" accent1="accent1" accent2="accent2" accent3="accent3" accent4="accent4" accent5="accent5" accent6="accent6" hlink="hlink" folHlink="folHlink"/>
  <p:sldLayoutIdLst>
    <p:sldLayoutId id="2147484920" r:id="rId1"/>
    <p:sldLayoutId id="2147484921" r:id="rId2"/>
    <p:sldLayoutId id="2147484922" r:id="rId3"/>
    <p:sldLayoutId id="2147484923" r:id="rId4"/>
    <p:sldLayoutId id="2147484924" r:id="rId5"/>
    <p:sldLayoutId id="2147484925" r:id="rId6"/>
    <p:sldLayoutId id="2147484926" r:id="rId7"/>
    <p:sldLayoutId id="2147484927" r:id="rId8"/>
    <p:sldLayoutId id="2147484928" r:id="rId9"/>
    <p:sldLayoutId id="2147484929" r:id="rId10"/>
    <p:sldLayoutId id="2147484930" r:id="rId11"/>
  </p:sldLayoutIdLst>
  <p:transition spd="slow">
    <p:dissolv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charset="0"/>
        </a:defRPr>
      </a:lvl2pPr>
      <a:lvl3pPr algn="ctr" rtl="0" eaLnBrk="0" fontAlgn="base" hangingPunct="0">
        <a:spcBef>
          <a:spcPct val="0"/>
        </a:spcBef>
        <a:spcAft>
          <a:spcPct val="0"/>
        </a:spcAft>
        <a:defRPr sz="4400">
          <a:solidFill>
            <a:schemeClr val="tx2"/>
          </a:solidFill>
          <a:latin typeface="Times" charset="0"/>
        </a:defRPr>
      </a:lvl3pPr>
      <a:lvl4pPr algn="ctr" rtl="0" eaLnBrk="0" fontAlgn="base" hangingPunct="0">
        <a:spcBef>
          <a:spcPct val="0"/>
        </a:spcBef>
        <a:spcAft>
          <a:spcPct val="0"/>
        </a:spcAft>
        <a:defRPr sz="4400">
          <a:solidFill>
            <a:schemeClr val="tx2"/>
          </a:solidFill>
          <a:latin typeface="Times" charset="0"/>
        </a:defRPr>
      </a:lvl4pPr>
      <a:lvl5pPr algn="ctr" rtl="0" eaLnBrk="0" fontAlgn="base" hangingPunct="0">
        <a:spcBef>
          <a:spcPct val="0"/>
        </a:spcBef>
        <a:spcAft>
          <a:spcPct val="0"/>
        </a:spcAft>
        <a:defRPr sz="4400">
          <a:solidFill>
            <a:schemeClr val="tx2"/>
          </a:solidFill>
          <a:latin typeface="Times" charset="0"/>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22" name="Segnaposto tito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5123" name="Segnaposto tes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fontAlgn="auto" hangingPunct="0">
              <a:spcBef>
                <a:spcPts val="0"/>
              </a:spcBef>
              <a:spcAft>
                <a:spcPts val="0"/>
              </a:spcAft>
              <a:defRPr sz="1200">
                <a:solidFill>
                  <a:schemeClr val="tx1">
                    <a:tint val="75000"/>
                  </a:schemeClr>
                </a:solidFill>
                <a:latin typeface="Times"/>
                <a:cs typeface="+mn-cs"/>
              </a:defRPr>
            </a:lvl1pPr>
          </a:lstStyle>
          <a:p>
            <a:pPr>
              <a:defRPr/>
            </a:pPr>
            <a:fld id="{D7FB571A-667A-483D-B007-EF7FE178152F}" type="datetimeFigureOut">
              <a:rPr lang="it-IT"/>
              <a:pPr>
                <a:defRPr/>
              </a:pPr>
              <a:t>29/09/2012</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fontAlgn="auto" hangingPunct="0">
              <a:spcBef>
                <a:spcPts val="0"/>
              </a:spcBef>
              <a:spcAft>
                <a:spcPts val="0"/>
              </a:spcAft>
              <a:defRPr sz="1200">
                <a:solidFill>
                  <a:schemeClr val="tx1">
                    <a:tint val="75000"/>
                  </a:schemeClr>
                </a:solidFill>
                <a:latin typeface="Times"/>
                <a:cs typeface="+mn-cs"/>
              </a:defRPr>
            </a:lvl1pPr>
          </a:lstStyle>
          <a:p>
            <a:pPr>
              <a:defRPr/>
            </a:pP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fontAlgn="auto" hangingPunct="0">
              <a:spcBef>
                <a:spcPts val="0"/>
              </a:spcBef>
              <a:spcAft>
                <a:spcPts val="0"/>
              </a:spcAft>
              <a:defRPr sz="1200">
                <a:solidFill>
                  <a:schemeClr val="tx1">
                    <a:tint val="75000"/>
                  </a:schemeClr>
                </a:solidFill>
                <a:latin typeface="Times"/>
                <a:cs typeface="+mn-cs"/>
              </a:defRPr>
            </a:lvl1pPr>
          </a:lstStyle>
          <a:p>
            <a:pPr>
              <a:defRPr/>
            </a:pPr>
            <a:fld id="{15DB3753-87EA-4D06-889C-B505C2BD5F3A}"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4931" r:id="rId1"/>
    <p:sldLayoutId id="2147484932" r:id="rId2"/>
    <p:sldLayoutId id="2147484933" r:id="rId3"/>
    <p:sldLayoutId id="2147484934" r:id="rId4"/>
    <p:sldLayoutId id="2147484935" r:id="rId5"/>
    <p:sldLayoutId id="2147484936" r:id="rId6"/>
    <p:sldLayoutId id="2147484937" r:id="rId7"/>
    <p:sldLayoutId id="2147484938" r:id="rId8"/>
    <p:sldLayoutId id="2147484939" r:id="rId9"/>
    <p:sldLayoutId id="2147484940" r:id="rId10"/>
    <p:sldLayoutId id="214748494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146" name="Segnaposto tito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6147" name="Segnaposto tes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fontAlgn="auto" hangingPunct="0">
              <a:spcBef>
                <a:spcPts val="0"/>
              </a:spcBef>
              <a:spcAft>
                <a:spcPts val="0"/>
              </a:spcAft>
              <a:defRPr sz="1200">
                <a:solidFill>
                  <a:schemeClr val="tx1">
                    <a:tint val="75000"/>
                  </a:schemeClr>
                </a:solidFill>
                <a:latin typeface="+mn-lt"/>
                <a:cs typeface="+mn-cs"/>
              </a:defRPr>
            </a:lvl1pPr>
          </a:lstStyle>
          <a:p>
            <a:pPr>
              <a:defRPr/>
            </a:pPr>
            <a:fld id="{32DC78D6-FFAD-4B68-969D-00C2822F5C1A}" type="datetimeFigureOut">
              <a:rPr lang="it-IT"/>
              <a:pPr>
                <a:defRPr/>
              </a:pPr>
              <a:t>29/09/2012</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fontAlgn="auto" hangingPunct="0">
              <a:spcBef>
                <a:spcPts val="0"/>
              </a:spcBef>
              <a:spcAft>
                <a:spcPts val="0"/>
              </a:spcAft>
              <a:defRPr sz="1200">
                <a:solidFill>
                  <a:schemeClr val="tx1">
                    <a:tint val="75000"/>
                  </a:schemeClr>
                </a:solidFill>
                <a:latin typeface="+mn-lt"/>
                <a:cs typeface="+mn-cs"/>
              </a:defRPr>
            </a:lvl1pPr>
          </a:lstStyle>
          <a:p>
            <a:pPr>
              <a:defRPr/>
            </a:pP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fontAlgn="auto" hangingPunct="0">
              <a:spcBef>
                <a:spcPts val="0"/>
              </a:spcBef>
              <a:spcAft>
                <a:spcPts val="0"/>
              </a:spcAft>
              <a:defRPr sz="1200">
                <a:solidFill>
                  <a:schemeClr val="tx1">
                    <a:tint val="75000"/>
                  </a:schemeClr>
                </a:solidFill>
                <a:latin typeface="+mn-lt"/>
                <a:cs typeface="+mn-cs"/>
              </a:defRPr>
            </a:lvl1pPr>
          </a:lstStyle>
          <a:p>
            <a:pPr>
              <a:defRPr/>
            </a:pPr>
            <a:fld id="{DCC61F87-E687-48EE-AEB3-0BB29619D349}"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4942" r:id="rId1"/>
    <p:sldLayoutId id="2147484943" r:id="rId2"/>
    <p:sldLayoutId id="2147484944" r:id="rId3"/>
    <p:sldLayoutId id="2147484945" r:id="rId4"/>
    <p:sldLayoutId id="2147484946" r:id="rId5"/>
    <p:sldLayoutId id="2147484947" r:id="rId6"/>
    <p:sldLayoutId id="2147484948" r:id="rId7"/>
    <p:sldLayoutId id="2147484949" r:id="rId8"/>
    <p:sldLayoutId id="2147484950" r:id="rId9"/>
    <p:sldLayoutId id="2147484951" r:id="rId10"/>
    <p:sldLayoutId id="2147484952"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ca-ES" smtClean="0"/>
              <a:t>Clic para editar estilo título patrón</a:t>
            </a:r>
          </a:p>
        </p:txBody>
      </p:sp>
      <p:sp>
        <p:nvSpPr>
          <p:cNvPr id="819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a-ES" smtClean="0"/>
              <a:t>Haga clic para modificar el estilo de texto del patrón</a:t>
            </a:r>
          </a:p>
          <a:p>
            <a:pPr lvl="1"/>
            <a:r>
              <a:rPr lang="ca-ES" smtClean="0"/>
              <a:t>Segundo nivel</a:t>
            </a:r>
          </a:p>
          <a:p>
            <a:pPr lvl="2"/>
            <a:r>
              <a:rPr lang="ca-ES" smtClean="0"/>
              <a:t>Tercer nivel</a:t>
            </a:r>
          </a:p>
          <a:p>
            <a:pPr lvl="3"/>
            <a:r>
              <a:rPr lang="ca-ES" smtClean="0"/>
              <a:t>Cuarto nivel</a:t>
            </a:r>
          </a:p>
          <a:p>
            <a:pPr lvl="4"/>
            <a:r>
              <a:rPr lang="ca-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mn-lt"/>
                <a:cs typeface="+mn-cs"/>
              </a:defRPr>
            </a:lvl1pPr>
          </a:lstStyle>
          <a:p>
            <a:pPr>
              <a:defRPr/>
            </a:pPr>
            <a:endParaRPr lang="ca-E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mn-lt"/>
                <a:cs typeface="+mn-cs"/>
              </a:defRPr>
            </a:lvl1pPr>
          </a:lstStyle>
          <a:p>
            <a:pPr>
              <a:defRPr/>
            </a:pPr>
            <a:endParaRPr lang="ca-E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mn-lt"/>
                <a:cs typeface="+mn-cs"/>
              </a:defRPr>
            </a:lvl1pPr>
          </a:lstStyle>
          <a:p>
            <a:pPr>
              <a:defRPr/>
            </a:pPr>
            <a:fld id="{7EB6534C-E823-4316-87DE-78A764924FDB}" type="slidenum">
              <a:rPr lang="ca-ES"/>
              <a:pPr>
                <a:defRPr/>
              </a:pPr>
              <a:t>‹N›</a:t>
            </a:fld>
            <a:endParaRPr lang="ca-ES"/>
          </a:p>
        </p:txBody>
      </p:sp>
    </p:spTree>
  </p:cSld>
  <p:clrMap bg1="lt1" tx1="dk1" bg2="lt2" tx2="dk2" accent1="accent1" accent2="accent2" accent3="accent3" accent4="accent4" accent5="accent5" accent6="accent6" hlink="hlink" folHlink="folHlink"/>
  <p:sldLayoutIdLst>
    <p:sldLayoutId id="2147484964" r:id="rId1"/>
    <p:sldLayoutId id="2147484965" r:id="rId2"/>
    <p:sldLayoutId id="2147484966" r:id="rId3"/>
    <p:sldLayoutId id="2147484967" r:id="rId4"/>
    <p:sldLayoutId id="2147484968" r:id="rId5"/>
    <p:sldLayoutId id="2147484969" r:id="rId6"/>
    <p:sldLayoutId id="2147484970" r:id="rId7"/>
    <p:sldLayoutId id="2147484971" r:id="rId8"/>
    <p:sldLayoutId id="2147484972" r:id="rId9"/>
    <p:sldLayoutId id="2147484973" r:id="rId10"/>
    <p:sldLayoutId id="2147484974" r:id="rId11"/>
  </p:sldLayoutIdLst>
  <p:transition spd="slow">
    <p:dissolv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charset="0"/>
        </a:defRPr>
      </a:lvl2pPr>
      <a:lvl3pPr algn="ctr" rtl="0" eaLnBrk="0" fontAlgn="base" hangingPunct="0">
        <a:spcBef>
          <a:spcPct val="0"/>
        </a:spcBef>
        <a:spcAft>
          <a:spcPct val="0"/>
        </a:spcAft>
        <a:defRPr sz="4400">
          <a:solidFill>
            <a:schemeClr val="tx2"/>
          </a:solidFill>
          <a:latin typeface="Times" charset="0"/>
        </a:defRPr>
      </a:lvl3pPr>
      <a:lvl4pPr algn="ctr" rtl="0" eaLnBrk="0" fontAlgn="base" hangingPunct="0">
        <a:spcBef>
          <a:spcPct val="0"/>
        </a:spcBef>
        <a:spcAft>
          <a:spcPct val="0"/>
        </a:spcAft>
        <a:defRPr sz="4400">
          <a:solidFill>
            <a:schemeClr val="tx2"/>
          </a:solidFill>
          <a:latin typeface="Times" charset="0"/>
        </a:defRPr>
      </a:lvl4pPr>
      <a:lvl5pPr algn="ctr" rtl="0" eaLnBrk="0" fontAlgn="base" hangingPunct="0">
        <a:spcBef>
          <a:spcPct val="0"/>
        </a:spcBef>
        <a:spcAft>
          <a:spcPct val="0"/>
        </a:spcAft>
        <a:defRPr sz="4400">
          <a:solidFill>
            <a:schemeClr val="tx2"/>
          </a:solidFill>
          <a:latin typeface="Times" charset="0"/>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218" name="Segnaposto tito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9219" name="Segnaposto tes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defRPr sz="1200">
                <a:solidFill>
                  <a:schemeClr val="tx1">
                    <a:tint val="75000"/>
                  </a:schemeClr>
                </a:solidFill>
                <a:latin typeface="Times"/>
                <a:cs typeface="+mn-cs"/>
              </a:defRPr>
            </a:lvl1pPr>
          </a:lstStyle>
          <a:p>
            <a:pPr>
              <a:defRPr/>
            </a:pPr>
            <a:fld id="{8FE5239E-2393-4ADE-BC53-2A6134CEB4A0}" type="datetimeFigureOut">
              <a:rPr lang="it-IT"/>
              <a:pPr>
                <a:defRPr/>
              </a:pPr>
              <a:t>29/09/2012</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a:solidFill>
                  <a:schemeClr val="tx1">
                    <a:tint val="75000"/>
                  </a:schemeClr>
                </a:solidFill>
                <a:latin typeface="Times"/>
                <a:cs typeface="+mn-cs"/>
              </a:defRPr>
            </a:lvl1pPr>
          </a:lstStyle>
          <a:p>
            <a:pPr>
              <a:defRPr/>
            </a:pP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hangingPunct="0">
              <a:defRPr sz="1200">
                <a:solidFill>
                  <a:schemeClr val="tx1">
                    <a:tint val="75000"/>
                  </a:schemeClr>
                </a:solidFill>
                <a:latin typeface="Times"/>
                <a:cs typeface="+mn-cs"/>
              </a:defRPr>
            </a:lvl1pPr>
          </a:lstStyle>
          <a:p>
            <a:pPr>
              <a:defRPr/>
            </a:pPr>
            <a:fld id="{FD229C20-2CDA-4D05-A219-738485BA266F}"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4975" r:id="rId1"/>
    <p:sldLayoutId id="2147484976" r:id="rId2"/>
    <p:sldLayoutId id="2147484977" r:id="rId3"/>
    <p:sldLayoutId id="2147484978" r:id="rId4"/>
    <p:sldLayoutId id="2147484979" r:id="rId5"/>
    <p:sldLayoutId id="2147484980" r:id="rId6"/>
    <p:sldLayoutId id="2147484981" r:id="rId7"/>
    <p:sldLayoutId id="2147484982" r:id="rId8"/>
    <p:sldLayoutId id="2147484983" r:id="rId9"/>
    <p:sldLayoutId id="2147484984" r:id="rId10"/>
    <p:sldLayoutId id="214748498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410" name="Rectangle 1026"/>
          <p:cNvSpPr>
            <a:spLocks noGrp="1" noChangeArrowheads="1"/>
          </p:cNvSpPr>
          <p:nvPr>
            <p:ph type="title"/>
            <p:custDataLst>
              <p:tags r:id="rId13"/>
            </p:custDataLst>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7411" name="Rectangle 1027"/>
          <p:cNvSpPr>
            <a:spLocks noGrp="1" noChangeArrowheads="1"/>
          </p:cNvSpPr>
          <p:nvPr>
            <p:ph type="body" idx="1"/>
            <p:custDataLst>
              <p:tags r:id="rId14"/>
            </p:custDataLst>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54276" name="Rectangle 1028"/>
          <p:cNvSpPr>
            <a:spLocks noGrp="1" noChangeArrowheads="1"/>
          </p:cNvSpPr>
          <p:nvPr>
            <p:ph type="dt" sz="half" idx="2"/>
            <p:custDataLst>
              <p:tags r:id="rId15"/>
            </p:custDataLst>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mn-lt"/>
                <a:cs typeface="+mn-cs"/>
              </a:defRPr>
            </a:lvl1pPr>
          </a:lstStyle>
          <a:p>
            <a:pPr>
              <a:defRPr/>
            </a:pPr>
            <a:fld id="{1C1078FE-9FD2-4771-9A97-D5A98691D5DB}" type="datetimeFigureOut">
              <a:rPr lang="it-IT">
                <a:solidFill>
                  <a:srgbClr val="000000"/>
                </a:solidFill>
              </a:rPr>
              <a:pPr>
                <a:defRPr/>
              </a:pPr>
              <a:t>29/09/2012</a:t>
            </a:fld>
            <a:endParaRPr lang="it-IT">
              <a:solidFill>
                <a:srgbClr val="000000"/>
              </a:solidFill>
            </a:endParaRPr>
          </a:p>
        </p:txBody>
      </p:sp>
      <p:sp>
        <p:nvSpPr>
          <p:cNvPr id="54277" name="Rectangle 1029"/>
          <p:cNvSpPr>
            <a:spLocks noGrp="1" noChangeArrowheads="1"/>
          </p:cNvSpPr>
          <p:nvPr>
            <p:ph type="ftr" sz="quarter" idx="3"/>
            <p:custDataLst>
              <p:tags r:id="rId16"/>
            </p:custDataLst>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cs typeface="+mn-cs"/>
              </a:defRPr>
            </a:lvl1pPr>
          </a:lstStyle>
          <a:p>
            <a:pPr>
              <a:defRPr/>
            </a:pPr>
            <a:endParaRPr lang="it-IT">
              <a:solidFill>
                <a:srgbClr val="000000"/>
              </a:solidFill>
            </a:endParaRPr>
          </a:p>
        </p:txBody>
      </p:sp>
      <p:sp>
        <p:nvSpPr>
          <p:cNvPr id="54278" name="Rectangle 1030"/>
          <p:cNvSpPr>
            <a:spLocks noGrp="1" noChangeArrowheads="1"/>
          </p:cNvSpPr>
          <p:nvPr>
            <p:ph type="sldNum" sz="quarter" idx="4"/>
            <p:custDataLst>
              <p:tags r:id="rId17"/>
            </p:custDataLst>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mn-lt"/>
                <a:cs typeface="+mn-cs"/>
              </a:defRPr>
            </a:lvl1pPr>
          </a:lstStyle>
          <a:p>
            <a:pPr>
              <a:defRPr/>
            </a:pPr>
            <a:fld id="{938AA494-371D-40A0-AE84-97166A88F231}"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3153745137"/>
      </p:ext>
    </p:extLst>
  </p:cSld>
  <p:clrMap bg1="lt1" tx1="dk1" bg2="lt2" tx2="dk2" accent1="accent1" accent2="accent2" accent3="accent3" accent4="accent4" accent5="accent5" accent6="accent6" hlink="hlink" folHlink="folHlink"/>
  <p:sldLayoutIdLst>
    <p:sldLayoutId id="2147485089" r:id="rId1"/>
    <p:sldLayoutId id="2147485090" r:id="rId2"/>
    <p:sldLayoutId id="2147485091" r:id="rId3"/>
    <p:sldLayoutId id="2147485092" r:id="rId4"/>
    <p:sldLayoutId id="2147485093" r:id="rId5"/>
    <p:sldLayoutId id="2147485094" r:id="rId6"/>
    <p:sldLayoutId id="2147485095" r:id="rId7"/>
    <p:sldLayoutId id="2147485096" r:id="rId8"/>
    <p:sldLayoutId id="2147485097" r:id="rId9"/>
    <p:sldLayoutId id="2147485098" r:id="rId10"/>
    <p:sldLayoutId id="214748509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eaLnBrk="0" fontAlgn="base" hangingPunct="0">
        <a:spcBef>
          <a:spcPct val="0"/>
        </a:spcBef>
        <a:spcAft>
          <a:spcPct val="0"/>
        </a:spcAft>
        <a:defRPr sz="4400">
          <a:solidFill>
            <a:schemeClr val="tx2"/>
          </a:solidFill>
          <a:latin typeface="Arial" charset="0"/>
          <a:cs typeface="Arial" charset="0"/>
        </a:defRPr>
      </a:lvl6pPr>
      <a:lvl7pPr marL="914400" algn="ctr" rtl="0" eaLnBrk="0" fontAlgn="base" hangingPunct="0">
        <a:spcBef>
          <a:spcPct val="0"/>
        </a:spcBef>
        <a:spcAft>
          <a:spcPct val="0"/>
        </a:spcAft>
        <a:defRPr sz="4400">
          <a:solidFill>
            <a:schemeClr val="tx2"/>
          </a:solidFill>
          <a:latin typeface="Arial" charset="0"/>
          <a:cs typeface="Arial" charset="0"/>
        </a:defRPr>
      </a:lvl7pPr>
      <a:lvl8pPr marL="1371600" algn="ctr" rtl="0" eaLnBrk="0" fontAlgn="base" hangingPunct="0">
        <a:spcBef>
          <a:spcPct val="0"/>
        </a:spcBef>
        <a:spcAft>
          <a:spcPct val="0"/>
        </a:spcAft>
        <a:defRPr sz="4400">
          <a:solidFill>
            <a:schemeClr val="tx2"/>
          </a:solidFill>
          <a:latin typeface="Arial" charset="0"/>
          <a:cs typeface="Arial" charset="0"/>
        </a:defRPr>
      </a:lvl8pPr>
      <a:lvl9pPr marL="1828800" algn="ctr" rtl="0" eaLnBrk="0" fontAlgn="base" hangingPunct="0">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eaLnBrk="0" fontAlgn="base" hangingPunct="0">
        <a:spcBef>
          <a:spcPct val="20000"/>
        </a:spcBef>
        <a:spcAft>
          <a:spcPct val="0"/>
        </a:spcAft>
        <a:buChar char="»"/>
        <a:defRPr sz="2000">
          <a:solidFill>
            <a:schemeClr val="tx1"/>
          </a:solidFill>
          <a:latin typeface="+mn-lt"/>
          <a:cs typeface="+mn-cs"/>
        </a:defRPr>
      </a:lvl6pPr>
      <a:lvl7pPr marL="2971800" indent="-228600" algn="l" rtl="0" eaLnBrk="0" fontAlgn="base" hangingPunct="0">
        <a:spcBef>
          <a:spcPct val="20000"/>
        </a:spcBef>
        <a:spcAft>
          <a:spcPct val="0"/>
        </a:spcAft>
        <a:buChar char="»"/>
        <a:defRPr sz="2000">
          <a:solidFill>
            <a:schemeClr val="tx1"/>
          </a:solidFill>
          <a:latin typeface="+mn-lt"/>
          <a:cs typeface="+mn-cs"/>
        </a:defRPr>
      </a:lvl7pPr>
      <a:lvl8pPr marL="3429000" indent="-228600" algn="l" rtl="0" eaLnBrk="0" fontAlgn="base" hangingPunct="0">
        <a:spcBef>
          <a:spcPct val="20000"/>
        </a:spcBef>
        <a:spcAft>
          <a:spcPct val="0"/>
        </a:spcAft>
        <a:buChar char="»"/>
        <a:defRPr sz="2000">
          <a:solidFill>
            <a:schemeClr val="tx1"/>
          </a:solidFill>
          <a:latin typeface="+mn-lt"/>
          <a:cs typeface="+mn-cs"/>
        </a:defRPr>
      </a:lvl8pPr>
      <a:lvl9pPr marL="3886200" indent="-228600" algn="l" rtl="0" eaLnBrk="0" fontAlgn="base" hangingPunct="0">
        <a:spcBef>
          <a:spcPct val="20000"/>
        </a:spcBef>
        <a:spcAft>
          <a:spcPct val="0"/>
        </a:spcAft>
        <a:buChar char="»"/>
        <a:defRPr sz="2000">
          <a:solidFill>
            <a:schemeClr val="tx1"/>
          </a:solidFill>
          <a:latin typeface="+mn-lt"/>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00.xml.rels><?xml version="1.0" encoding="UTF-8" standalone="yes"?>
<Relationships xmlns="http://schemas.openxmlformats.org/package/2006/relationships"><Relationship Id="rId3" Type="http://schemas.openxmlformats.org/officeDocument/2006/relationships/slideLayout" Target="../slideLayouts/slideLayout95.xml"/><Relationship Id="rId2" Type="http://schemas.openxmlformats.org/officeDocument/2006/relationships/tags" Target="../tags/tag178.xml"/><Relationship Id="rId1" Type="http://schemas.openxmlformats.org/officeDocument/2006/relationships/tags" Target="../tags/tag177.xml"/></Relationships>
</file>

<file path=ppt/slides/_rels/slide101.xml.rels><?xml version="1.0" encoding="UTF-8" standalone="yes"?>
<Relationships xmlns="http://schemas.openxmlformats.org/package/2006/relationships"><Relationship Id="rId3" Type="http://schemas.openxmlformats.org/officeDocument/2006/relationships/tags" Target="../tags/tag181.xml"/><Relationship Id="rId2" Type="http://schemas.openxmlformats.org/officeDocument/2006/relationships/tags" Target="../tags/tag180.xml"/><Relationship Id="rId1" Type="http://schemas.openxmlformats.org/officeDocument/2006/relationships/tags" Target="../tags/tag179.xml"/><Relationship Id="rId5" Type="http://schemas.openxmlformats.org/officeDocument/2006/relationships/image" Target="../media/image45.png"/><Relationship Id="rId4" Type="http://schemas.openxmlformats.org/officeDocument/2006/relationships/slideLayout" Target="../slideLayouts/slideLayout95.xml"/></Relationships>
</file>

<file path=ppt/slides/_rels/slide102.xml.rels><?xml version="1.0" encoding="UTF-8" standalone="yes"?>
<Relationships xmlns="http://schemas.openxmlformats.org/package/2006/relationships"><Relationship Id="rId3" Type="http://schemas.openxmlformats.org/officeDocument/2006/relationships/tags" Target="../tags/tag183.xml"/><Relationship Id="rId2" Type="http://schemas.openxmlformats.org/officeDocument/2006/relationships/tags" Target="../tags/tag182.xml"/><Relationship Id="rId1" Type="http://schemas.openxmlformats.org/officeDocument/2006/relationships/themeOverride" Target="../theme/themeOverride3.xml"/><Relationship Id="rId6" Type="http://schemas.openxmlformats.org/officeDocument/2006/relationships/image" Target="../media/image46.jpeg"/><Relationship Id="rId5" Type="http://schemas.openxmlformats.org/officeDocument/2006/relationships/slideLayout" Target="../slideLayouts/slideLayout95.xml"/><Relationship Id="rId4" Type="http://schemas.openxmlformats.org/officeDocument/2006/relationships/tags" Target="../tags/tag184.xml"/></Relationships>
</file>

<file path=ppt/slides/_rels/slide103.xml.rels><?xml version="1.0" encoding="UTF-8" standalone="yes"?>
<Relationships xmlns="http://schemas.openxmlformats.org/package/2006/relationships"><Relationship Id="rId3" Type="http://schemas.openxmlformats.org/officeDocument/2006/relationships/slideLayout" Target="../slideLayouts/slideLayout95.xml"/><Relationship Id="rId2" Type="http://schemas.openxmlformats.org/officeDocument/2006/relationships/tags" Target="../tags/tag186.xml"/><Relationship Id="rId1" Type="http://schemas.openxmlformats.org/officeDocument/2006/relationships/tags" Target="../tags/tag185.xml"/><Relationship Id="rId4" Type="http://schemas.openxmlformats.org/officeDocument/2006/relationships/image" Target="../media/image4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40.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40.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0.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0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3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17.xml"/></Relationships>
</file>

<file path=ppt/slides/_rels/slide3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17.xml"/></Relationships>
</file>

<file path=ppt/slides/_rels/slide3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2.xml"/></Relationships>
</file>

<file path=ppt/slides/_rels/slide3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17.xml"/></Relationships>
</file>

<file path=ppt/slides/_rels/slide3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17.xml"/></Relationships>
</file>

<file path=ppt/slides/_rels/slide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06.xml"/></Relationships>
</file>

<file path=ppt/slides/_rels/slide4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17.xml"/></Relationships>
</file>

<file path=ppt/slides/_rels/slide4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1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4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9.xml"/></Relationships>
</file>

<file path=ppt/slides/_rels/slide4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9.xml"/></Relationships>
</file>

<file path=ppt/slides/_rels/slide4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jpeg"/><Relationship Id="rId1" Type="http://schemas.openxmlformats.org/officeDocument/2006/relationships/slideLayout" Target="../slideLayouts/slideLayout139.xml"/></Relationships>
</file>

<file path=ppt/slides/_rels/slide4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3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150.xml"/></Relationships>
</file>

<file path=ppt/slides/_rels/slide5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5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50.xml"/></Relationships>
</file>

<file path=ppt/slides/_rels/slide5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6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72.xml"/></Relationships>
</file>

<file path=ppt/slides/_rels/slide5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7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72.xml"/></Relationships>
</file>

<file path=ppt/slides/_rels/slide57.xml.rels><?xml version="1.0" encoding="UTF-8" standalone="yes"?>
<Relationships xmlns="http://schemas.openxmlformats.org/package/2006/relationships"><Relationship Id="rId3" Type="http://schemas.openxmlformats.org/officeDocument/2006/relationships/tags" Target="../tags/tag129.xml"/><Relationship Id="rId2" Type="http://schemas.openxmlformats.org/officeDocument/2006/relationships/tags" Target="../tags/tag128.xml"/><Relationship Id="rId1" Type="http://schemas.openxmlformats.org/officeDocument/2006/relationships/tags" Target="../tags/tag127.xml"/><Relationship Id="rId5" Type="http://schemas.openxmlformats.org/officeDocument/2006/relationships/image" Target="../media/image26.jpeg"/><Relationship Id="rId4" Type="http://schemas.openxmlformats.org/officeDocument/2006/relationships/slideLayout" Target="../slideLayouts/slideLayout161.xml"/></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161.xml"/><Relationship Id="rId1" Type="http://schemas.openxmlformats.org/officeDocument/2006/relationships/tags" Target="../tags/tag130.xml"/></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183.xml"/><Relationship Id="rId2" Type="http://schemas.openxmlformats.org/officeDocument/2006/relationships/tags" Target="../tags/tag132.xml"/><Relationship Id="rId1" Type="http://schemas.openxmlformats.org/officeDocument/2006/relationships/tags" Target="../tags/tag131.xml"/><Relationship Id="rId4" Type="http://schemas.openxmlformats.org/officeDocument/2006/relationships/image" Target="../media/image27.png"/></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72.xml"/></Relationships>
</file>

<file path=ppt/slides/_rels/slide61.xml.rels><?xml version="1.0" encoding="UTF-8" standalone="yes"?>
<Relationships xmlns="http://schemas.openxmlformats.org/package/2006/relationships"><Relationship Id="rId3" Type="http://schemas.openxmlformats.org/officeDocument/2006/relationships/tags" Target="../tags/tag135.xml"/><Relationship Id="rId2" Type="http://schemas.openxmlformats.org/officeDocument/2006/relationships/tags" Target="../tags/tag134.xml"/><Relationship Id="rId1" Type="http://schemas.openxmlformats.org/officeDocument/2006/relationships/tags" Target="../tags/tag133.xml"/><Relationship Id="rId5" Type="http://schemas.openxmlformats.org/officeDocument/2006/relationships/image" Target="../media/image28.jpeg"/><Relationship Id="rId4" Type="http://schemas.openxmlformats.org/officeDocument/2006/relationships/slideLayout" Target="../slideLayouts/slideLayout183.xml"/></Relationships>
</file>

<file path=ppt/slides/_rels/slide62.xml.rels><?xml version="1.0" encoding="UTF-8" standalone="yes"?>
<Relationships xmlns="http://schemas.openxmlformats.org/package/2006/relationships"><Relationship Id="rId3" Type="http://schemas.openxmlformats.org/officeDocument/2006/relationships/tags" Target="../tags/tag138.xml"/><Relationship Id="rId2" Type="http://schemas.openxmlformats.org/officeDocument/2006/relationships/tags" Target="../tags/tag137.xml"/><Relationship Id="rId1" Type="http://schemas.openxmlformats.org/officeDocument/2006/relationships/tags" Target="../tags/tag136.xml"/><Relationship Id="rId5" Type="http://schemas.openxmlformats.org/officeDocument/2006/relationships/image" Target="../media/image29.jpeg"/><Relationship Id="rId4" Type="http://schemas.openxmlformats.org/officeDocument/2006/relationships/slideLayout" Target="../slideLayouts/slideLayout183.xml"/></Relationships>
</file>

<file path=ppt/slides/_rels/slide63.xml.rels><?xml version="1.0" encoding="UTF-8" standalone="yes"?>
<Relationships xmlns="http://schemas.openxmlformats.org/package/2006/relationships"><Relationship Id="rId3" Type="http://schemas.openxmlformats.org/officeDocument/2006/relationships/tags" Target="../tags/tag141.xml"/><Relationship Id="rId2" Type="http://schemas.openxmlformats.org/officeDocument/2006/relationships/tags" Target="../tags/tag140.xml"/><Relationship Id="rId1" Type="http://schemas.openxmlformats.org/officeDocument/2006/relationships/tags" Target="../tags/tag139.xml"/><Relationship Id="rId5" Type="http://schemas.openxmlformats.org/officeDocument/2006/relationships/image" Target="../media/image30.jpeg"/><Relationship Id="rId4" Type="http://schemas.openxmlformats.org/officeDocument/2006/relationships/slideLayout" Target="../slideLayouts/slideLayout183.xml"/></Relationships>
</file>

<file path=ppt/slides/_rels/slide64.xml.rels><?xml version="1.0" encoding="UTF-8" standalone="yes"?>
<Relationships xmlns="http://schemas.openxmlformats.org/package/2006/relationships"><Relationship Id="rId3" Type="http://schemas.openxmlformats.org/officeDocument/2006/relationships/tags" Target="../tags/tag144.xml"/><Relationship Id="rId2" Type="http://schemas.openxmlformats.org/officeDocument/2006/relationships/tags" Target="../tags/tag143.xml"/><Relationship Id="rId1" Type="http://schemas.openxmlformats.org/officeDocument/2006/relationships/tags" Target="../tags/tag142.xml"/><Relationship Id="rId5" Type="http://schemas.openxmlformats.org/officeDocument/2006/relationships/image" Target="../media/image31.jpeg"/><Relationship Id="rId4" Type="http://schemas.openxmlformats.org/officeDocument/2006/relationships/slideLayout" Target="../slideLayouts/slideLayout183.xml"/></Relationships>
</file>

<file path=ppt/slides/_rels/slide65.xml.rels><?xml version="1.0" encoding="UTF-8" standalone="yes"?>
<Relationships xmlns="http://schemas.openxmlformats.org/package/2006/relationships"><Relationship Id="rId3" Type="http://schemas.openxmlformats.org/officeDocument/2006/relationships/tags" Target="../tags/tag147.xml"/><Relationship Id="rId2" Type="http://schemas.openxmlformats.org/officeDocument/2006/relationships/tags" Target="../tags/tag146.xml"/><Relationship Id="rId1" Type="http://schemas.openxmlformats.org/officeDocument/2006/relationships/tags" Target="../tags/tag145.xml"/><Relationship Id="rId5" Type="http://schemas.openxmlformats.org/officeDocument/2006/relationships/image" Target="../media/image32.jpeg"/><Relationship Id="rId4" Type="http://schemas.openxmlformats.org/officeDocument/2006/relationships/slideLayout" Target="../slideLayouts/slideLayout183.xml"/></Relationships>
</file>

<file path=ppt/slides/_rels/slide66.xml.rels><?xml version="1.0" encoding="UTF-8" standalone="yes"?>
<Relationships xmlns="http://schemas.openxmlformats.org/package/2006/relationships"><Relationship Id="rId3" Type="http://schemas.openxmlformats.org/officeDocument/2006/relationships/slideLayout" Target="../slideLayouts/slideLayout183.xml"/><Relationship Id="rId2" Type="http://schemas.openxmlformats.org/officeDocument/2006/relationships/tags" Target="../tags/tag149.xml"/><Relationship Id="rId1" Type="http://schemas.openxmlformats.org/officeDocument/2006/relationships/tags" Target="../tags/tag148.xml"/><Relationship Id="rId4" Type="http://schemas.openxmlformats.org/officeDocument/2006/relationships/image" Target="../media/image33.jpeg"/></Relationships>
</file>

<file path=ppt/slides/_rels/slide67.xml.rels><?xml version="1.0" encoding="UTF-8" standalone="yes"?>
<Relationships xmlns="http://schemas.openxmlformats.org/package/2006/relationships"><Relationship Id="rId3" Type="http://schemas.openxmlformats.org/officeDocument/2006/relationships/tags" Target="../tags/tag152.xml"/><Relationship Id="rId2" Type="http://schemas.openxmlformats.org/officeDocument/2006/relationships/tags" Target="../tags/tag151.xml"/><Relationship Id="rId1" Type="http://schemas.openxmlformats.org/officeDocument/2006/relationships/tags" Target="../tags/tag150.xml"/><Relationship Id="rId5" Type="http://schemas.openxmlformats.org/officeDocument/2006/relationships/image" Target="../media/image34.jpeg"/><Relationship Id="rId4" Type="http://schemas.openxmlformats.org/officeDocument/2006/relationships/slideLayout" Target="../slideLayouts/slideLayout183.xml"/></Relationships>
</file>

<file path=ppt/slides/_rels/slide68.xml.rels><?xml version="1.0" encoding="UTF-8" standalone="yes"?>
<Relationships xmlns="http://schemas.openxmlformats.org/package/2006/relationships"><Relationship Id="rId3" Type="http://schemas.openxmlformats.org/officeDocument/2006/relationships/tags" Target="../tags/tag155.xml"/><Relationship Id="rId2" Type="http://schemas.openxmlformats.org/officeDocument/2006/relationships/tags" Target="../tags/tag154.xml"/><Relationship Id="rId1" Type="http://schemas.openxmlformats.org/officeDocument/2006/relationships/tags" Target="../tags/tag153.xml"/><Relationship Id="rId5" Type="http://schemas.openxmlformats.org/officeDocument/2006/relationships/image" Target="../media/image28.jpeg"/><Relationship Id="rId4" Type="http://schemas.openxmlformats.org/officeDocument/2006/relationships/slideLayout" Target="../slideLayouts/slideLayout183.xml"/></Relationships>
</file>

<file path=ppt/slides/_rels/slide69.xml.rels><?xml version="1.0" encoding="UTF-8" standalone="yes"?>
<Relationships xmlns="http://schemas.openxmlformats.org/package/2006/relationships"><Relationship Id="rId3" Type="http://schemas.openxmlformats.org/officeDocument/2006/relationships/tags" Target="../tags/tag158.xml"/><Relationship Id="rId2" Type="http://schemas.openxmlformats.org/officeDocument/2006/relationships/tags" Target="../tags/tag157.xml"/><Relationship Id="rId1" Type="http://schemas.openxmlformats.org/officeDocument/2006/relationships/tags" Target="../tags/tag156.xml"/><Relationship Id="rId5" Type="http://schemas.openxmlformats.org/officeDocument/2006/relationships/image" Target="../media/image29.jpeg"/><Relationship Id="rId4" Type="http://schemas.openxmlformats.org/officeDocument/2006/relationships/slideLayout" Target="../slideLayouts/slideLayout18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0.xml.rels><?xml version="1.0" encoding="UTF-8" standalone="yes"?>
<Relationships xmlns="http://schemas.openxmlformats.org/package/2006/relationships"><Relationship Id="rId3" Type="http://schemas.openxmlformats.org/officeDocument/2006/relationships/tags" Target="../tags/tag161.xml"/><Relationship Id="rId2" Type="http://schemas.openxmlformats.org/officeDocument/2006/relationships/tags" Target="../tags/tag160.xml"/><Relationship Id="rId1" Type="http://schemas.openxmlformats.org/officeDocument/2006/relationships/tags" Target="../tags/tag159.xml"/><Relationship Id="rId5" Type="http://schemas.openxmlformats.org/officeDocument/2006/relationships/image" Target="../media/image35.jpeg"/><Relationship Id="rId4" Type="http://schemas.openxmlformats.org/officeDocument/2006/relationships/slideLayout" Target="../slideLayouts/slideLayout183.xml"/></Relationships>
</file>

<file path=ppt/slides/_rels/slide71.xml.rels><?xml version="1.0" encoding="UTF-8" standalone="yes"?>
<Relationships xmlns="http://schemas.openxmlformats.org/package/2006/relationships"><Relationship Id="rId3" Type="http://schemas.openxmlformats.org/officeDocument/2006/relationships/tags" Target="../tags/tag164.xml"/><Relationship Id="rId2" Type="http://schemas.openxmlformats.org/officeDocument/2006/relationships/tags" Target="../tags/tag163.xml"/><Relationship Id="rId1" Type="http://schemas.openxmlformats.org/officeDocument/2006/relationships/tags" Target="../tags/tag162.xml"/><Relationship Id="rId5" Type="http://schemas.openxmlformats.org/officeDocument/2006/relationships/image" Target="../media/image31.jpeg"/><Relationship Id="rId4" Type="http://schemas.openxmlformats.org/officeDocument/2006/relationships/slideLayout" Target="../slideLayouts/slideLayout183.xml"/></Relationships>
</file>

<file path=ppt/slides/_rels/slide72.xml.rels><?xml version="1.0" encoding="UTF-8" standalone="yes"?>
<Relationships xmlns="http://schemas.openxmlformats.org/package/2006/relationships"><Relationship Id="rId3" Type="http://schemas.openxmlformats.org/officeDocument/2006/relationships/tags" Target="../tags/tag167.xml"/><Relationship Id="rId2" Type="http://schemas.openxmlformats.org/officeDocument/2006/relationships/tags" Target="../tags/tag166.xml"/><Relationship Id="rId1" Type="http://schemas.openxmlformats.org/officeDocument/2006/relationships/tags" Target="../tags/tag165.xml"/><Relationship Id="rId5" Type="http://schemas.openxmlformats.org/officeDocument/2006/relationships/image" Target="../media/image32.jpeg"/><Relationship Id="rId4" Type="http://schemas.openxmlformats.org/officeDocument/2006/relationships/slideLayout" Target="../slideLayouts/slideLayout18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83.xml"/></Relationships>
</file>

<file path=ppt/slides/_rels/slide7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9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9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9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9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05.xml"/></Relationships>
</file>

<file path=ppt/slides/_rels/slide7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0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05.xml"/></Relationships>
</file>

<file path=ppt/slides/_rels/slide8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05.xml"/></Relationships>
</file>

<file path=ppt/slides/_rels/slide8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slideLayout" Target="../slideLayouts/slideLayout205.xml"/><Relationship Id="rId1" Type="http://schemas.openxmlformats.org/officeDocument/2006/relationships/themeOverride" Target="../theme/themeOverride1.xml"/></Relationships>
</file>

<file path=ppt/slides/_rels/slide8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05.xml"/></Relationships>
</file>

<file path=ppt/slides/_rels/slide8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05.xml"/></Relationships>
</file>

<file path=ppt/slides/_rels/slide85.xml.rels><?xml version="1.0" encoding="UTF-8" standalone="yes"?>
<Relationships xmlns="http://schemas.openxmlformats.org/package/2006/relationships"><Relationship Id="rId3" Type="http://schemas.openxmlformats.org/officeDocument/2006/relationships/slide" Target="slide56.xml"/><Relationship Id="rId2" Type="http://schemas.openxmlformats.org/officeDocument/2006/relationships/image" Target="../media/image37.png"/><Relationship Id="rId1" Type="http://schemas.openxmlformats.org/officeDocument/2006/relationships/slideLayout" Target="../slideLayouts/slideLayout205.xml"/></Relationships>
</file>

<file path=ppt/slides/_rels/slide8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05.xml"/></Relationships>
</file>

<file path=ppt/slides/_rels/slide8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9.xml"/></Relationships>
</file>

<file path=ppt/slides/_rels/slide8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slideLayout" Target="../slideLayouts/slideLayout29.xml"/><Relationship Id="rId1" Type="http://schemas.openxmlformats.org/officeDocument/2006/relationships/themeOverride" Target="../theme/themeOverride2.xml"/></Relationships>
</file>

<file path=ppt/slides/_rels/slide8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9.xml"/></Relationships>
</file>

<file path=ppt/slides/_rels/slide91.xml.rels><?xml version="1.0" encoding="UTF-8" standalone="yes"?>
<Relationships xmlns="http://schemas.openxmlformats.org/package/2006/relationships"><Relationship Id="rId3" Type="http://schemas.openxmlformats.org/officeDocument/2006/relationships/slide" Target="slide56.xml"/><Relationship Id="rId2" Type="http://schemas.openxmlformats.org/officeDocument/2006/relationships/image" Target="../media/image37.png"/><Relationship Id="rId1" Type="http://schemas.openxmlformats.org/officeDocument/2006/relationships/slideLayout" Target="../slideLayouts/slideLayout29.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3.xml"/></Relationships>
</file>

<file path=ppt/slides/_rels/slide97.xml.rels><?xml version="1.0" encoding="UTF-8" standalone="yes"?>
<Relationships xmlns="http://schemas.openxmlformats.org/package/2006/relationships"><Relationship Id="rId3" Type="http://schemas.openxmlformats.org/officeDocument/2006/relationships/tags" Target="../tags/tag170.xml"/><Relationship Id="rId2" Type="http://schemas.openxmlformats.org/officeDocument/2006/relationships/tags" Target="../tags/tag169.xml"/><Relationship Id="rId1" Type="http://schemas.openxmlformats.org/officeDocument/2006/relationships/tags" Target="../tags/tag168.xml"/><Relationship Id="rId5" Type="http://schemas.openxmlformats.org/officeDocument/2006/relationships/image" Target="../media/image42.jpeg"/><Relationship Id="rId4" Type="http://schemas.openxmlformats.org/officeDocument/2006/relationships/slideLayout" Target="../slideLayouts/slideLayout95.xml"/></Relationships>
</file>

<file path=ppt/slides/_rels/slide98.xml.rels><?xml version="1.0" encoding="UTF-8" standalone="yes"?>
<Relationships xmlns="http://schemas.openxmlformats.org/package/2006/relationships"><Relationship Id="rId3" Type="http://schemas.openxmlformats.org/officeDocument/2006/relationships/tags" Target="../tags/tag173.xml"/><Relationship Id="rId2" Type="http://schemas.openxmlformats.org/officeDocument/2006/relationships/tags" Target="../tags/tag172.xml"/><Relationship Id="rId1" Type="http://schemas.openxmlformats.org/officeDocument/2006/relationships/tags" Target="../tags/tag171.xml"/><Relationship Id="rId5" Type="http://schemas.openxmlformats.org/officeDocument/2006/relationships/image" Target="../media/image43.jpeg"/><Relationship Id="rId4" Type="http://schemas.openxmlformats.org/officeDocument/2006/relationships/slideLayout" Target="../slideLayouts/slideLayout95.xml"/></Relationships>
</file>

<file path=ppt/slides/_rels/slide99.xml.rels><?xml version="1.0" encoding="UTF-8" standalone="yes"?>
<Relationships xmlns="http://schemas.openxmlformats.org/package/2006/relationships"><Relationship Id="rId3" Type="http://schemas.openxmlformats.org/officeDocument/2006/relationships/tags" Target="../tags/tag176.xml"/><Relationship Id="rId2" Type="http://schemas.openxmlformats.org/officeDocument/2006/relationships/tags" Target="../tags/tag175.xml"/><Relationship Id="rId1" Type="http://schemas.openxmlformats.org/officeDocument/2006/relationships/tags" Target="../tags/tag174.xml"/><Relationship Id="rId5" Type="http://schemas.openxmlformats.org/officeDocument/2006/relationships/image" Target="../media/image44.jpeg"/><Relationship Id="rId4" Type="http://schemas.openxmlformats.org/officeDocument/2006/relationships/slideLayout" Target="../slideLayouts/slideLayout9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C:\Users\Fede\Desktop\18 Alberi autunno.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Text Box 5"/>
          <p:cNvSpPr txBox="1">
            <a:spLocks noChangeArrowheads="1"/>
          </p:cNvSpPr>
          <p:nvPr/>
        </p:nvSpPr>
        <p:spPr bwMode="auto">
          <a:xfrm>
            <a:off x="304800" y="1052513"/>
            <a:ext cx="8839200" cy="1538287"/>
          </a:xfrm>
          <a:prstGeom prst="rect">
            <a:avLst/>
          </a:prstGeom>
          <a:noFill/>
          <a:ln w="9525">
            <a:noFill/>
            <a:miter lim="800000"/>
            <a:headEnd/>
            <a:tailEnd/>
          </a:ln>
          <a:effectLst>
            <a:outerShdw dist="35921" dir="2700000" algn="ctr" rotWithShape="0">
              <a:schemeClr val="bg1"/>
            </a:outerShdw>
          </a:effectLst>
        </p:spPr>
        <p:txBody>
          <a:bodyPr>
            <a:spAutoFit/>
          </a:bodyPr>
          <a:lstStyle/>
          <a:p>
            <a:pPr algn="ctr" eaLnBrk="0" hangingPunct="0">
              <a:defRPr/>
            </a:pPr>
            <a:r>
              <a:rPr lang="ca-ES" sz="5400" b="1" i="1" dirty="0">
                <a:solidFill>
                  <a:srgbClr val="FF0000"/>
                </a:solidFill>
                <a:latin typeface="Comic Sans MS" pitchFamily="66" charset="0"/>
                <a:cs typeface="+mn-cs"/>
              </a:rPr>
              <a:t>26   DOMENICA </a:t>
            </a:r>
          </a:p>
          <a:p>
            <a:pPr algn="ctr" eaLnBrk="0" hangingPunct="0">
              <a:defRPr/>
            </a:pPr>
            <a:r>
              <a:rPr lang="ca-ES" sz="4000" b="1" i="1" dirty="0">
                <a:solidFill>
                  <a:srgbClr val="FF0000"/>
                </a:solidFill>
                <a:latin typeface="Comic Sans MS" pitchFamily="66" charset="0"/>
                <a:cs typeface="+mn-cs"/>
              </a:rPr>
              <a:t>del tempo ordinario</a:t>
            </a:r>
          </a:p>
        </p:txBody>
      </p:sp>
      <p:sp>
        <p:nvSpPr>
          <p:cNvPr id="4102" name="Text Box 6"/>
          <p:cNvSpPr txBox="1">
            <a:spLocks noChangeArrowheads="1"/>
          </p:cNvSpPr>
          <p:nvPr/>
        </p:nvSpPr>
        <p:spPr bwMode="auto">
          <a:xfrm>
            <a:off x="1770591" y="5143500"/>
            <a:ext cx="5602817" cy="707886"/>
          </a:xfrm>
          <a:prstGeom prst="rect">
            <a:avLst/>
          </a:prstGeom>
          <a:noFill/>
          <a:ln w="9525">
            <a:noFill/>
            <a:miter lim="800000"/>
            <a:headEnd/>
            <a:tailEnd/>
          </a:ln>
          <a:effectLst>
            <a:outerShdw dist="28398" dir="1593903" algn="ctr" rotWithShape="0">
              <a:schemeClr val="bg1"/>
            </a:outerShdw>
          </a:effectLst>
        </p:spPr>
        <p:txBody>
          <a:bodyPr wrap="none">
            <a:spAutoFit/>
          </a:bodyPr>
          <a:lstStyle/>
          <a:p>
            <a:pPr algn="ctr" eaLnBrk="0" hangingPunct="0">
              <a:defRPr/>
            </a:pPr>
            <a:r>
              <a:rPr lang="ca-ES" sz="4000" b="1" i="1" dirty="0" smtClean="0">
                <a:solidFill>
                  <a:srgbClr val="FF0000"/>
                </a:solidFill>
                <a:latin typeface="Comic Sans MS" pitchFamily="66" charset="0"/>
                <a:cs typeface="+mn-cs"/>
              </a:rPr>
              <a:t>30  </a:t>
            </a:r>
            <a:r>
              <a:rPr lang="ca-ES" sz="4000" b="1" i="1" dirty="0">
                <a:solidFill>
                  <a:srgbClr val="FF0000"/>
                </a:solidFill>
                <a:latin typeface="Comic Sans MS" pitchFamily="66" charset="0"/>
                <a:cs typeface="+mn-cs"/>
              </a:rPr>
              <a:t>Settembre  </a:t>
            </a:r>
            <a:r>
              <a:rPr lang="ca-ES" sz="4000" b="1" i="1" dirty="0" smtClean="0">
                <a:solidFill>
                  <a:srgbClr val="FF0000"/>
                </a:solidFill>
                <a:latin typeface="Comic Sans MS" pitchFamily="66" charset="0"/>
                <a:cs typeface="+mn-cs"/>
              </a:rPr>
              <a:t>2012</a:t>
            </a:r>
            <a:endParaRPr lang="ca-ES" sz="4000" i="1" dirty="0">
              <a:solidFill>
                <a:srgbClr val="FF0000"/>
              </a:solidFill>
              <a:latin typeface="Comic Sans MS" pitchFamily="66" charset="0"/>
              <a:cs typeface="+mn-cs"/>
            </a:endParaRPr>
          </a:p>
        </p:txBody>
      </p:sp>
      <p:sp>
        <p:nvSpPr>
          <p:cNvPr id="15364" name="CasellaDiTesto 3"/>
          <p:cNvSpPr txBox="1">
            <a:spLocks noChangeArrowheads="1"/>
          </p:cNvSpPr>
          <p:nvPr/>
        </p:nvSpPr>
        <p:spPr bwMode="auto">
          <a:xfrm>
            <a:off x="464315" y="3071810"/>
            <a:ext cx="8215370" cy="1569660"/>
          </a:xfrm>
          <a:prstGeom prst="rect">
            <a:avLst/>
          </a:prstGeom>
          <a:noFill/>
          <a:ln w="9525">
            <a:noFill/>
            <a:miter lim="800000"/>
            <a:headEnd/>
            <a:tailEnd/>
          </a:ln>
        </p:spPr>
        <p:txBody>
          <a:bodyPr>
            <a:spAutoFit/>
            <a:scene3d>
              <a:camera prst="orthographicFront"/>
              <a:lightRig rig="soft" dir="t">
                <a:rot lat="0" lon="0" rev="10800000"/>
              </a:lightRig>
            </a:scene3d>
            <a:sp3d>
              <a:bevelT w="27940" h="12700"/>
              <a:contourClr>
                <a:srgbClr val="DDDDDD"/>
              </a:contourClr>
            </a:sp3d>
          </a:bodyPr>
          <a:lstStyle/>
          <a:p>
            <a:pPr algn="ctr">
              <a:defRPr/>
            </a:pPr>
            <a:r>
              <a:rPr lang="it-IT" sz="4800" b="1" spc="150" dirty="0">
                <a:ln w="11430"/>
                <a:solidFill>
                  <a:srgbClr val="F8F8F8"/>
                </a:solidFill>
                <a:effectLst>
                  <a:glow rad="228600">
                    <a:schemeClr val="accent4">
                      <a:satMod val="175000"/>
                      <a:alpha val="40000"/>
                    </a:schemeClr>
                  </a:glow>
                  <a:outerShdw blurRad="25400" algn="tl" rotWithShape="0">
                    <a:srgbClr val="000000">
                      <a:alpha val="43000"/>
                    </a:srgbClr>
                  </a:outerShdw>
                </a:effectLst>
                <a:latin typeface="Arial Black" pitchFamily="34" charset="0"/>
              </a:rPr>
              <a:t>Giornata del Seminario Diocesano</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ttangolo 1"/>
          <p:cNvSpPr>
            <a:spLocks noChangeArrowheads="1"/>
          </p:cNvSpPr>
          <p:nvPr/>
        </p:nvSpPr>
        <p:spPr bwMode="auto">
          <a:xfrm>
            <a:off x="285750" y="0"/>
            <a:ext cx="885825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0" hangingPunct="0"/>
            <a:r>
              <a:rPr lang="it-IT" sz="4000" b="1">
                <a:solidFill>
                  <a:srgbClr val="000000"/>
                </a:solidFill>
                <a:latin typeface="Eras Bold ITC" pitchFamily="34" charset="0"/>
              </a:rPr>
              <a:t>Signore, Figlio unigenito, </a:t>
            </a:r>
          </a:p>
          <a:p>
            <a:pPr algn="just" eaLnBrk="0" hangingPunct="0"/>
            <a:r>
              <a:rPr lang="it-IT" sz="4000" b="1">
                <a:solidFill>
                  <a:srgbClr val="000000"/>
                </a:solidFill>
                <a:latin typeface="Eras Bold ITC" pitchFamily="34" charset="0"/>
              </a:rPr>
              <a:t>Gesù Cristo, Signore Dio, </a:t>
            </a:r>
          </a:p>
          <a:p>
            <a:pPr algn="just" eaLnBrk="0" hangingPunct="0"/>
            <a:r>
              <a:rPr lang="it-IT" sz="4000" b="1">
                <a:solidFill>
                  <a:srgbClr val="000000"/>
                </a:solidFill>
                <a:latin typeface="Eras Bold ITC" pitchFamily="34" charset="0"/>
              </a:rPr>
              <a:t>Agnello di Dio, Figlio del Padre, </a:t>
            </a:r>
          </a:p>
          <a:p>
            <a:pPr algn="just" eaLnBrk="0" hangingPunct="0"/>
            <a:r>
              <a:rPr lang="it-IT" sz="4000" b="1">
                <a:solidFill>
                  <a:srgbClr val="000000"/>
                </a:solidFill>
                <a:latin typeface="Eras Bold ITC" pitchFamily="34" charset="0"/>
              </a:rPr>
              <a:t>tu che togli i peccati del mondo, </a:t>
            </a:r>
          </a:p>
          <a:p>
            <a:pPr algn="just" eaLnBrk="0" hangingPunct="0"/>
            <a:r>
              <a:rPr lang="it-IT" sz="4000" b="1">
                <a:solidFill>
                  <a:srgbClr val="000000"/>
                </a:solidFill>
                <a:latin typeface="Eras Bold ITC" pitchFamily="34" charset="0"/>
              </a:rPr>
              <a:t>abbi pietà di noi; </a:t>
            </a:r>
          </a:p>
          <a:p>
            <a:pPr algn="just" eaLnBrk="0" hangingPunct="0"/>
            <a:r>
              <a:rPr lang="it-IT" sz="4000" b="1">
                <a:solidFill>
                  <a:srgbClr val="000000"/>
                </a:solidFill>
                <a:latin typeface="Eras Bold ITC" pitchFamily="34" charset="0"/>
              </a:rPr>
              <a:t>tu che togli i peccati del mondo, </a:t>
            </a:r>
          </a:p>
          <a:p>
            <a:pPr algn="just" eaLnBrk="0" hangingPunct="0"/>
            <a:r>
              <a:rPr lang="it-IT" sz="4000" b="1">
                <a:solidFill>
                  <a:srgbClr val="000000"/>
                </a:solidFill>
                <a:latin typeface="Eras Bold ITC" pitchFamily="34" charset="0"/>
              </a:rPr>
              <a:t>accogli la nostra supplica; </a:t>
            </a:r>
          </a:p>
          <a:p>
            <a:pPr algn="just" eaLnBrk="0" hangingPunct="0"/>
            <a:r>
              <a:rPr lang="it-IT" sz="4000" b="1">
                <a:solidFill>
                  <a:srgbClr val="000000"/>
                </a:solidFill>
                <a:latin typeface="Eras Bold ITC" pitchFamily="34" charset="0"/>
              </a:rPr>
              <a:t>tu che siedi alla destra del Padre, </a:t>
            </a:r>
          </a:p>
          <a:p>
            <a:pPr algn="just" eaLnBrk="0" hangingPunct="0"/>
            <a:r>
              <a:rPr lang="it-IT" sz="4000" b="1">
                <a:solidFill>
                  <a:srgbClr val="000000"/>
                </a:solidFill>
                <a:latin typeface="Eras Bold ITC" pitchFamily="34" charset="0"/>
              </a:rPr>
              <a:t>abbi pietà di noi. </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custDataLst>
              <p:tags r:id="rId2"/>
            </p:custDataLst>
          </p:nvPr>
        </p:nvSpPr>
        <p:spPr>
          <a:xfrm>
            <a:off x="2286000" y="3013075"/>
            <a:ext cx="4572000" cy="2124075"/>
          </a:xfrm>
          <a:prstGeom prst="rect">
            <a:avLst/>
          </a:prstGeom>
        </p:spPr>
        <p:txBody>
          <a:bodyPr>
            <a:spAutoFit/>
          </a:bodyPr>
          <a:lstStyle/>
          <a:p>
            <a:pPr>
              <a:defRPr/>
            </a:pPr>
            <a:r>
              <a:rPr lang="it-IT" sz="4400" b="1" dirty="0">
                <a:solidFill>
                  <a:srgbClr val="000000"/>
                </a:solidFill>
                <a:effectLst>
                  <a:outerShdw blurRad="38100" dist="38100" dir="2700000" algn="tl">
                    <a:srgbClr val="000000">
                      <a:alpha val="43137"/>
                    </a:srgbClr>
                  </a:outerShdw>
                </a:effectLst>
                <a:latin typeface="Comic Sans MS" pitchFamily="66" charset="0"/>
              </a:rPr>
              <a:t>lui ci ha dato la bocca per cantar, </a:t>
            </a:r>
            <a:endParaRPr lang="it-IT" dirty="0">
              <a:solidFill>
                <a:srgbClr val="000000"/>
              </a:solidFill>
            </a:endParaRPr>
          </a:p>
        </p:txBody>
      </p:sp>
    </p:spTree>
    <p:custDataLst>
      <p:tags r:id="rId1"/>
    </p:custDataLst>
    <p:extLst>
      <p:ext uri="{BB962C8B-B14F-4D97-AF65-F5344CB8AC3E}">
        <p14:creationId xmlns:p14="http://schemas.microsoft.com/office/powerpoint/2010/main" val="221852796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2" descr="http://img360.imageshack.us/img360/6867/girotondock2.gif"/>
          <p:cNvPicPr>
            <a:picLocks noChangeAspect="1" noChangeArrowheads="1"/>
          </p:cNvPicPr>
          <p:nvPr>
            <p:custDataLst>
              <p:tags r:id="rId2"/>
            </p:custDataLst>
          </p:nvPr>
        </p:nvPicPr>
        <p:blipFill>
          <a:blip r:embed="rId5"/>
          <a:srcRect/>
          <a:stretch>
            <a:fillRect/>
          </a:stretch>
        </p:blipFill>
        <p:spPr bwMode="auto">
          <a:xfrm>
            <a:off x="0" y="0"/>
            <a:ext cx="9144000" cy="6858000"/>
          </a:xfrm>
          <a:prstGeom prst="rect">
            <a:avLst/>
          </a:prstGeom>
          <a:noFill/>
          <a:ln w="9525">
            <a:noFill/>
            <a:miter lim="800000"/>
            <a:headEnd/>
            <a:tailEnd/>
          </a:ln>
        </p:spPr>
      </p:pic>
      <p:sp>
        <p:nvSpPr>
          <p:cNvPr id="3" name="Rettangolo 2"/>
          <p:cNvSpPr/>
          <p:nvPr>
            <p:custDataLst>
              <p:tags r:id="rId3"/>
            </p:custDataLst>
          </p:nvPr>
        </p:nvSpPr>
        <p:spPr>
          <a:xfrm>
            <a:off x="1142976" y="2500306"/>
            <a:ext cx="6357950" cy="1446550"/>
          </a:xfrm>
          <a:prstGeom prst="rect">
            <a:avLst/>
          </a:prstGeom>
          <a:solidFill>
            <a:srgbClr val="AFFFFD">
              <a:alpha val="89804"/>
            </a:srgbClr>
          </a:solidFill>
          <a:effectLst>
            <a:softEdge rad="127000"/>
          </a:effectLst>
        </p:spPr>
        <p:txBody>
          <a:bodyPr>
            <a:spAutoFit/>
          </a:bodyPr>
          <a:lstStyle/>
          <a:p>
            <a:pPr algn="ctr">
              <a:defRPr/>
            </a:pPr>
            <a:r>
              <a:rPr lang="it-IT" sz="4400" b="1" dirty="0">
                <a:solidFill>
                  <a:srgbClr val="002060"/>
                </a:solidFill>
                <a:effectLst>
                  <a:outerShdw blurRad="38100" dist="38100" dir="2700000" algn="tl">
                    <a:srgbClr val="000000">
                      <a:alpha val="43137"/>
                    </a:srgbClr>
                  </a:outerShdw>
                </a:effectLst>
                <a:latin typeface="Comic Sans MS" pitchFamily="66" charset="0"/>
              </a:rPr>
              <a:t>lui ci ha dato il mondo per amar, </a:t>
            </a:r>
            <a:endParaRPr lang="it-IT" dirty="0">
              <a:solidFill>
                <a:srgbClr val="002060"/>
              </a:solidFill>
            </a:endParaRPr>
          </a:p>
        </p:txBody>
      </p:sp>
    </p:spTree>
    <p:custDataLst>
      <p:tags r:id="rId1"/>
    </p:custDataLst>
    <p:extLst>
      <p:ext uri="{BB962C8B-B14F-4D97-AF65-F5344CB8AC3E}">
        <p14:creationId xmlns:p14="http://schemas.microsoft.com/office/powerpoint/2010/main" val="51367874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2" descr="http://www.edizionilafionda.it/public/A%20chi%20darò%20il%20mio%20cuore.jpg"/>
          <p:cNvPicPr>
            <a:picLocks noChangeAspect="1" noChangeArrowheads="1"/>
          </p:cNvPicPr>
          <p:nvPr>
            <p:custDataLst>
              <p:tags r:id="rId3"/>
            </p:custDataLst>
          </p:nvPr>
        </p:nvPicPr>
        <p:blipFill>
          <a:blip r:embed="rId6"/>
          <a:srcRect/>
          <a:stretch>
            <a:fillRect/>
          </a:stretch>
        </p:blipFill>
        <p:spPr bwMode="auto">
          <a:xfrm>
            <a:off x="1785938" y="-17463"/>
            <a:ext cx="5357812" cy="6875463"/>
          </a:xfrm>
          <a:prstGeom prst="rect">
            <a:avLst/>
          </a:prstGeom>
          <a:noFill/>
          <a:ln w="9525">
            <a:noFill/>
            <a:miter lim="800000"/>
            <a:headEnd/>
            <a:tailEnd/>
          </a:ln>
        </p:spPr>
      </p:pic>
      <p:sp>
        <p:nvSpPr>
          <p:cNvPr id="107522" name="Text Box 2"/>
          <p:cNvSpPr txBox="1">
            <a:spLocks noChangeArrowheads="1"/>
          </p:cNvSpPr>
          <p:nvPr>
            <p:custDataLst>
              <p:tags r:id="rId4"/>
            </p:custDataLst>
          </p:nvPr>
        </p:nvSpPr>
        <p:spPr bwMode="auto">
          <a:xfrm>
            <a:off x="714375" y="2357438"/>
            <a:ext cx="7821613" cy="1446212"/>
          </a:xfrm>
          <a:prstGeom prst="rect">
            <a:avLst/>
          </a:prstGeom>
          <a:noFill/>
          <a:ln w="9525">
            <a:noFill/>
            <a:miter lim="800000"/>
            <a:headEnd/>
            <a:tailEnd/>
          </a:ln>
        </p:spPr>
        <p:txBody>
          <a:bodyPr>
            <a:spAutoFit/>
          </a:bodyPr>
          <a:lstStyle/>
          <a:p>
            <a:pPr>
              <a:defRPr/>
            </a:pPr>
            <a:r>
              <a:rPr lang="it-IT" sz="4400" b="1" dirty="0">
                <a:solidFill>
                  <a:srgbClr val="000000"/>
                </a:solidFill>
                <a:effectLst>
                  <a:outerShdw blurRad="38100" dist="38100" dir="2700000" algn="tl">
                    <a:srgbClr val="000000">
                      <a:alpha val="43137"/>
                    </a:srgbClr>
                  </a:outerShdw>
                </a:effectLst>
                <a:latin typeface="Comic Sans MS" pitchFamily="66" charset="0"/>
              </a:rPr>
              <a:t>e tanta gioia dentro il cuor </a:t>
            </a:r>
            <a:br>
              <a:rPr lang="it-IT" sz="4400" b="1" dirty="0">
                <a:solidFill>
                  <a:srgbClr val="000000"/>
                </a:solidFill>
                <a:effectLst>
                  <a:outerShdw blurRad="38100" dist="38100" dir="2700000" algn="tl">
                    <a:srgbClr val="000000">
                      <a:alpha val="43137"/>
                    </a:srgbClr>
                  </a:outerShdw>
                </a:effectLst>
                <a:latin typeface="Comic Sans MS" pitchFamily="66" charset="0"/>
              </a:rPr>
            </a:br>
            <a:r>
              <a:rPr lang="it-IT" sz="4400" b="1" dirty="0">
                <a:solidFill>
                  <a:srgbClr val="000000"/>
                </a:solidFill>
                <a:effectLst>
                  <a:outerShdw blurRad="38100" dist="38100" dir="2700000" algn="tl">
                    <a:srgbClr val="000000">
                      <a:alpha val="43137"/>
                    </a:srgbClr>
                  </a:outerShdw>
                </a:effectLst>
                <a:latin typeface="Comic Sans MS" pitchFamily="66" charset="0"/>
              </a:rPr>
              <a:t>e tanta gioia dentro il cuor.</a:t>
            </a:r>
          </a:p>
        </p:txBody>
      </p:sp>
    </p:spTree>
    <p:custDataLst>
      <p:tags r:id="rId2"/>
    </p:custDataLst>
    <p:extLst>
      <p:ext uri="{BB962C8B-B14F-4D97-AF65-F5344CB8AC3E}">
        <p14:creationId xmlns:p14="http://schemas.microsoft.com/office/powerpoint/2010/main" val="125030892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Picture 2" descr="http://i78.photobucket.com/albums/j87/avca/Van_Gogh_notte_stellata_70x90.jpg"/>
          <p:cNvPicPr>
            <a:picLocks noChangeAspect="1" noChangeArrowheads="1"/>
          </p:cNvPicPr>
          <p:nvPr>
            <p:custDataLst>
              <p:tags r:id="rId2"/>
            </p:custDataLst>
          </p:nvPr>
        </p:nvPicPr>
        <p:blipFill>
          <a:blip r:embed="rId4"/>
          <a:srcRect/>
          <a:stretch>
            <a:fillRect/>
          </a:stretch>
        </p:blipFill>
        <p:spPr bwMode="auto">
          <a:xfrm>
            <a:off x="0" y="0"/>
            <a:ext cx="9144000" cy="6872288"/>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248319191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ttangolo 1"/>
          <p:cNvSpPr>
            <a:spLocks noChangeArrowheads="1"/>
          </p:cNvSpPr>
          <p:nvPr/>
        </p:nvSpPr>
        <p:spPr bwMode="auto">
          <a:xfrm>
            <a:off x="214313" y="285750"/>
            <a:ext cx="8929687"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0" hangingPunct="0"/>
            <a:r>
              <a:rPr lang="it-IT" sz="4000" b="1">
                <a:solidFill>
                  <a:srgbClr val="000000"/>
                </a:solidFill>
                <a:latin typeface="Eras Bold ITC" pitchFamily="34" charset="0"/>
              </a:rPr>
              <a:t>Perché tu solo il Santo, </a:t>
            </a:r>
          </a:p>
          <a:p>
            <a:pPr algn="just" eaLnBrk="0" hangingPunct="0"/>
            <a:r>
              <a:rPr lang="it-IT" sz="4000" b="1">
                <a:solidFill>
                  <a:srgbClr val="000000"/>
                </a:solidFill>
                <a:latin typeface="Eras Bold ITC" pitchFamily="34" charset="0"/>
              </a:rPr>
              <a:t>tu solo il Signore, </a:t>
            </a:r>
          </a:p>
          <a:p>
            <a:pPr algn="just" eaLnBrk="0" hangingPunct="0"/>
            <a:r>
              <a:rPr lang="it-IT" sz="4000" b="1">
                <a:solidFill>
                  <a:srgbClr val="000000"/>
                </a:solidFill>
                <a:latin typeface="Eras Bold ITC" pitchFamily="34" charset="0"/>
              </a:rPr>
              <a:t>tu solo l'Altissimo, </a:t>
            </a:r>
          </a:p>
          <a:p>
            <a:pPr algn="just" eaLnBrk="0" hangingPunct="0"/>
            <a:r>
              <a:rPr lang="it-IT" sz="4000" b="1">
                <a:solidFill>
                  <a:srgbClr val="000000"/>
                </a:solidFill>
                <a:latin typeface="Eras Bold ITC" pitchFamily="34" charset="0"/>
              </a:rPr>
              <a:t>Gesù Cristo, </a:t>
            </a:r>
          </a:p>
          <a:p>
            <a:pPr algn="just" eaLnBrk="0" hangingPunct="0"/>
            <a:r>
              <a:rPr lang="it-IT" sz="4000" b="1">
                <a:solidFill>
                  <a:srgbClr val="000000"/>
                </a:solidFill>
                <a:latin typeface="Eras Bold ITC" pitchFamily="34" charset="0"/>
              </a:rPr>
              <a:t>con lo Spirito Santo </a:t>
            </a:r>
          </a:p>
          <a:p>
            <a:pPr algn="just" eaLnBrk="0" hangingPunct="0"/>
            <a:r>
              <a:rPr lang="it-IT" sz="4000" b="1">
                <a:solidFill>
                  <a:srgbClr val="000000"/>
                </a:solidFill>
                <a:latin typeface="Eras Bold ITC" pitchFamily="34" charset="0"/>
              </a:rPr>
              <a:t>nella gloria di Dio Padre. </a:t>
            </a:r>
          </a:p>
          <a:p>
            <a:pPr algn="just" eaLnBrk="0" hangingPunct="0"/>
            <a:r>
              <a:rPr lang="it-IT" sz="4000" b="1">
                <a:solidFill>
                  <a:srgbClr val="000000"/>
                </a:solidFill>
                <a:latin typeface="Eras Bold ITC" pitchFamily="34" charset="0"/>
              </a:rPr>
              <a:t>Amen. </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5" name="Rectangle 1"/>
          <p:cNvSpPr>
            <a:spLocks noChangeArrowheads="1"/>
          </p:cNvSpPr>
          <p:nvPr/>
        </p:nvSpPr>
        <p:spPr bwMode="auto">
          <a:xfrm>
            <a:off x="285750" y="0"/>
            <a:ext cx="8572500" cy="6248400"/>
          </a:xfrm>
          <a:prstGeom prst="rect">
            <a:avLst/>
          </a:prstGeom>
          <a:noFill/>
          <a:ln w="9525">
            <a:noFill/>
            <a:miter lim="800000"/>
            <a:headEnd/>
            <a:tailEnd/>
          </a:ln>
          <a:effectLst/>
        </p:spPr>
        <p:txBody>
          <a:bodyPr anchor="ctr">
            <a:spAutoFit/>
          </a:bodyPr>
          <a:lstStyle/>
          <a:p>
            <a:pPr algn="just" eaLnBrk="0" hangingPunct="0">
              <a:defRPr/>
            </a:pPr>
            <a:r>
              <a:rPr lang="it-IT" sz="4000" dirty="0">
                <a:latin typeface="+mj-lt"/>
                <a:ea typeface="Times New Roman" pitchFamily="18" charset="0"/>
                <a:cs typeface="Times New Roman" pitchFamily="18" charset="0"/>
              </a:rPr>
              <a:t>O Dio, tu non privasti mai il tuo popolo della voce dei profeti; effondi il tuo Spirito sul nuovo Israele, perché ogni uomo sia ricco del tuo dono, e a tutti i popoli della terra siano annunziate le meraviglie del tuo amore. Per il nostro Signore Gesù Cristo, tuo Figlio, che è Dio, e vive e regna con te, nell'unità dello Spirito Santo, per tutti i secoli dei secoli.			                          </a:t>
            </a:r>
            <a:r>
              <a:rPr lang="it-IT" sz="4000" b="1" dirty="0">
                <a:latin typeface="+mj-lt"/>
                <a:ea typeface="Times New Roman" pitchFamily="18" charset="0"/>
                <a:cs typeface="Times New Roman" pitchFamily="18" charset="0"/>
              </a:rPr>
              <a:t>Amen.</a:t>
            </a:r>
            <a:r>
              <a:rPr lang="it-IT" sz="4000" dirty="0">
                <a:latin typeface="+mj-lt"/>
                <a:ea typeface="Times New Roman" pitchFamily="18" charset="0"/>
                <a:cs typeface="Times New Roman" pitchFamily="18" charset="0"/>
              </a:rPr>
              <a:t> </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WordArt 5"/>
          <p:cNvSpPr>
            <a:spLocks noChangeArrowheads="1" noChangeShapeType="1" noTextEdit="1"/>
          </p:cNvSpPr>
          <p:nvPr/>
        </p:nvSpPr>
        <p:spPr bwMode="auto">
          <a:xfrm>
            <a:off x="323850" y="1268413"/>
            <a:ext cx="4392613" cy="4537075"/>
          </a:xfrm>
          <a:prstGeom prst="rect">
            <a:avLst/>
          </a:prstGeom>
        </p:spPr>
        <p:txBody>
          <a:bodyPr wrap="none" fromWordArt="1">
            <a:prstTxWarp prst="textPlain">
              <a:avLst>
                <a:gd name="adj" fmla="val 50000"/>
              </a:avLst>
            </a:prstTxWarp>
            <a:scene3d>
              <a:camera prst="legacyPerspectiveTopLeft"/>
              <a:lightRig rig="legacyNormal3" dir="r"/>
            </a:scene3d>
            <a:sp3d extrusionH="201600" prstMaterial="legacyMetal">
              <a:extrusionClr>
                <a:srgbClr val="FFFFFF"/>
              </a:extrusionClr>
            </a:sp3d>
          </a:bodyPr>
          <a:lstStyle/>
          <a:p>
            <a:pPr algn="ctr"/>
            <a:r>
              <a:rPr lang="it-IT" sz="3600" kern="10">
                <a:ln w="9525">
                  <a:round/>
                  <a:headEnd/>
                  <a:tailEnd/>
                </a:ln>
                <a:gradFill rotWithShape="1">
                  <a:gsLst>
                    <a:gs pos="0">
                      <a:srgbClr val="0066CC"/>
                    </a:gs>
                    <a:gs pos="100000">
                      <a:srgbClr val="0AFF22"/>
                    </a:gs>
                  </a:gsLst>
                  <a:lin ang="5400000" scaled="1"/>
                </a:gradFill>
                <a:latin typeface="Cooper Black"/>
              </a:rPr>
              <a:t>Liturgia</a:t>
            </a:r>
          </a:p>
          <a:p>
            <a:pPr algn="ctr"/>
            <a:r>
              <a:rPr lang="it-IT" sz="3600" kern="10">
                <a:ln w="9525">
                  <a:round/>
                  <a:headEnd/>
                  <a:tailEnd/>
                </a:ln>
                <a:gradFill rotWithShape="1">
                  <a:gsLst>
                    <a:gs pos="0">
                      <a:srgbClr val="0066CC"/>
                    </a:gs>
                    <a:gs pos="100000">
                      <a:srgbClr val="0AFF22"/>
                    </a:gs>
                  </a:gsLst>
                  <a:lin ang="5400000" scaled="1"/>
                </a:gradFill>
                <a:latin typeface="Cooper Black"/>
              </a:rPr>
              <a:t>della</a:t>
            </a:r>
          </a:p>
          <a:p>
            <a:pPr algn="ctr"/>
            <a:r>
              <a:rPr lang="it-IT" sz="3600" kern="10">
                <a:ln w="9525">
                  <a:round/>
                  <a:headEnd/>
                  <a:tailEnd/>
                </a:ln>
                <a:gradFill rotWithShape="1">
                  <a:gsLst>
                    <a:gs pos="0">
                      <a:srgbClr val="0066CC"/>
                    </a:gs>
                    <a:gs pos="100000">
                      <a:srgbClr val="0AFF22"/>
                    </a:gs>
                  </a:gsLst>
                  <a:lin ang="5400000" scaled="1"/>
                </a:gradFill>
                <a:latin typeface="Cooper Black"/>
              </a:rPr>
              <a:t>PAROLA</a:t>
            </a:r>
          </a:p>
        </p:txBody>
      </p:sp>
      <p:pic>
        <p:nvPicPr>
          <p:cNvPr id="54275" name="Picture 4" descr="N:\05 Fotografie\Cattedrale\Cresime\Cresime 2007\PICT0003.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725988" y="0"/>
            <a:ext cx="441801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1"/>
          <p:cNvSpPr>
            <a:spLocks noChangeArrowheads="1"/>
          </p:cNvSpPr>
          <p:nvPr/>
        </p:nvSpPr>
        <p:spPr bwMode="auto">
          <a:xfrm>
            <a:off x="500063" y="142875"/>
            <a:ext cx="828675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 eaLnBrk="0" hangingPunct="0"/>
            <a:r>
              <a:rPr lang="it-IT" sz="4000" i="1">
                <a:latin typeface="Calibri" pitchFamily="34" charset="0"/>
                <a:cs typeface="Times New Roman" pitchFamily="18" charset="0"/>
              </a:rPr>
              <a:t>Dal libro dei Numeri.</a:t>
            </a:r>
          </a:p>
          <a:p>
            <a:pPr algn="just" eaLnBrk="0" hangingPunct="0"/>
            <a:endParaRPr lang="it-IT" sz="4000">
              <a:latin typeface="Calibri" pitchFamily="34" charset="0"/>
              <a:cs typeface="Times New Roman" pitchFamily="18" charset="0"/>
            </a:endParaRPr>
          </a:p>
          <a:p>
            <a:pPr algn="just" eaLnBrk="0" hangingPunct="0"/>
            <a:r>
              <a:rPr lang="it-IT" sz="4000">
                <a:latin typeface="Calibri" pitchFamily="34" charset="0"/>
                <a:cs typeface="Times New Roman" pitchFamily="18" charset="0"/>
              </a:rPr>
              <a:t>In quei giorni, il Signore scese nella nube e parlò a Mosè: tolse parte dello spirito che era su di lui e lo pose sopra i settanta uomini anziani; quando lo spirito si fu posato su di loro, quelli profetizzarono, ma non lo fecero più in seguito. </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ttangolo 1"/>
          <p:cNvSpPr>
            <a:spLocks noChangeArrowheads="1"/>
          </p:cNvSpPr>
          <p:nvPr/>
        </p:nvSpPr>
        <p:spPr bwMode="auto">
          <a:xfrm>
            <a:off x="214313" y="142875"/>
            <a:ext cx="8786812"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0" hangingPunct="0"/>
            <a:r>
              <a:rPr lang="it-IT" sz="4000">
                <a:solidFill>
                  <a:srgbClr val="000000"/>
                </a:solidFill>
                <a:latin typeface="Calibri" pitchFamily="34" charset="0"/>
                <a:cs typeface="Times New Roman" pitchFamily="18" charset="0"/>
              </a:rPr>
              <a:t>Ma erano rimasti due uomini nell’accampamento, uno chiamato Eldad e l’altro Medad. E lo spirito si posò su di loro; erano fra gli iscritti, ma non erano usciti per andare alla tenda. Si misero a profetizzare nell’accampamento. </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ttangolo 1"/>
          <p:cNvSpPr>
            <a:spLocks noChangeArrowheads="1"/>
          </p:cNvSpPr>
          <p:nvPr/>
        </p:nvSpPr>
        <p:spPr bwMode="auto">
          <a:xfrm>
            <a:off x="142875" y="0"/>
            <a:ext cx="885825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0" hangingPunct="0"/>
            <a:r>
              <a:rPr lang="it-IT" sz="4000">
                <a:solidFill>
                  <a:srgbClr val="000000"/>
                </a:solidFill>
                <a:latin typeface="Calibri" pitchFamily="34" charset="0"/>
                <a:cs typeface="Times New Roman" pitchFamily="18" charset="0"/>
              </a:rPr>
              <a:t>Un giovane corse ad annunciarlo a Mosè e disse: «Eldad e Medad profetizzano nell’accampamento». Giosuè, figlio di Nun, servitore di Mosè fin dalla sua adolescenza, prese la parola e disse: «Mosè, mio signore, impediscili!». </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ttangolo 2"/>
          <p:cNvSpPr>
            <a:spLocks noChangeArrowheads="1"/>
          </p:cNvSpPr>
          <p:nvPr/>
        </p:nvSpPr>
        <p:spPr bwMode="auto">
          <a:xfrm>
            <a:off x="392113" y="285750"/>
            <a:ext cx="8359775"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it-IT" sz="4000">
                <a:solidFill>
                  <a:srgbClr val="000000"/>
                </a:solidFill>
                <a:latin typeface="Calibri" pitchFamily="34" charset="0"/>
                <a:cs typeface="Times New Roman" pitchFamily="18" charset="0"/>
              </a:rPr>
              <a:t>Ma Mosè gli disse: «Sei tu geloso per me? Fossero tutti profeti nel popolo del Signore e volesse il Signore porre su di loro il suo spirito!». Parola di Dio.     </a:t>
            </a:r>
            <a:r>
              <a:rPr lang="it-IT" sz="4000" b="1">
                <a:solidFill>
                  <a:srgbClr val="000000"/>
                </a:solidFill>
                <a:latin typeface="Calibri" pitchFamily="34" charset="0"/>
                <a:cs typeface="Times New Roman" pitchFamily="18" charset="0"/>
              </a:rPr>
              <a:t>Rendiamo grazie a Dio.</a:t>
            </a:r>
          </a:p>
          <a:p>
            <a:pPr algn="just" eaLnBrk="0" hangingPunct="0"/>
            <a:endParaRPr lang="it-IT" sz="4000">
              <a:latin typeface="Calibri" pitchFamily="34" charset="0"/>
              <a:cs typeface="Times New Roman" pitchFamily="18"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6" descr="Clicca per immagine full siz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90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ext Box 3"/>
          <p:cNvSpPr txBox="1">
            <a:spLocks noChangeArrowheads="1"/>
          </p:cNvSpPr>
          <p:nvPr/>
        </p:nvSpPr>
        <p:spPr bwMode="auto">
          <a:xfrm>
            <a:off x="0" y="0"/>
            <a:ext cx="8537575" cy="1098550"/>
          </a:xfrm>
          <a:prstGeom prst="rect">
            <a:avLst/>
          </a:prstGeom>
          <a:noFill/>
          <a:ln w="9525">
            <a:noFill/>
            <a:miter lim="800000"/>
            <a:headEnd/>
            <a:tailEnd/>
          </a:ln>
          <a:effectLst>
            <a:outerShdw dist="45791" dir="3378596" algn="ctr" rotWithShape="0">
              <a:schemeClr val="tx1"/>
            </a:outerShdw>
          </a:effectLst>
        </p:spPr>
        <p:txBody>
          <a:bodyPr wrap="none">
            <a:spAutoFit/>
          </a:bodyPr>
          <a:lstStyle/>
          <a:p>
            <a:pPr>
              <a:defRPr/>
            </a:pPr>
            <a:r>
              <a:rPr lang="ca-ES" sz="6600" b="1" i="1">
                <a:solidFill>
                  <a:schemeClr val="bg1"/>
                </a:solidFill>
                <a:latin typeface="Comic Sans MS" pitchFamily="66" charset="0"/>
              </a:rPr>
              <a:t> </a:t>
            </a:r>
            <a:r>
              <a:rPr lang="ca-ES" sz="6600" b="1" i="1">
                <a:solidFill>
                  <a:srgbClr val="FF0A1E"/>
                </a:solidFill>
                <a:latin typeface="Comic Sans MS" pitchFamily="66" charset="0"/>
              </a:rPr>
              <a:t>Salmo responsoriale</a:t>
            </a:r>
          </a:p>
        </p:txBody>
      </p:sp>
      <p:sp>
        <p:nvSpPr>
          <p:cNvPr id="11269" name="Rectangle 5"/>
          <p:cNvSpPr>
            <a:spLocks noChangeArrowheads="1"/>
          </p:cNvSpPr>
          <p:nvPr/>
        </p:nvSpPr>
        <p:spPr bwMode="auto">
          <a:xfrm>
            <a:off x="3214688" y="1341438"/>
            <a:ext cx="5929312" cy="1323975"/>
          </a:xfrm>
          <a:prstGeom prst="rect">
            <a:avLst/>
          </a:prstGeom>
          <a:solidFill>
            <a:srgbClr val="808080">
              <a:alpha val="60000"/>
            </a:srgbClr>
          </a:solidFill>
          <a:ln w="9525">
            <a:solidFill>
              <a:schemeClr val="bg2"/>
            </a:solidFill>
            <a:miter lim="800000"/>
            <a:headEnd/>
            <a:tailEnd/>
          </a:ln>
          <a:effectLst>
            <a:outerShdw dist="35921" dir="2700000" algn="ctr" rotWithShape="0">
              <a:schemeClr val="tx1"/>
            </a:outerShdw>
          </a:effectLst>
        </p:spPr>
        <p:txBody>
          <a:bodyPr>
            <a:spAutoFit/>
          </a:bodyPr>
          <a:lstStyle/>
          <a:p>
            <a:pPr>
              <a:defRPr/>
            </a:pPr>
            <a:r>
              <a:rPr lang="ca-ES" dirty="0">
                <a:latin typeface="Times"/>
              </a:rPr>
              <a:t> </a:t>
            </a:r>
            <a:r>
              <a:rPr lang="it-IT" sz="4000" b="1" i="1" dirty="0">
                <a:solidFill>
                  <a:schemeClr val="bg1"/>
                </a:solidFill>
                <a:effectLst>
                  <a:outerShdw blurRad="38100" dist="38100" dir="2700000" algn="tl">
                    <a:srgbClr val="000000">
                      <a:alpha val="43137"/>
                    </a:srgbClr>
                  </a:outerShdw>
                </a:effectLst>
                <a:latin typeface="Comic Sans MS" pitchFamily="66" charset="0"/>
              </a:rPr>
              <a:t>I precetti del Signore </a:t>
            </a:r>
          </a:p>
          <a:p>
            <a:pPr>
              <a:defRPr/>
            </a:pPr>
            <a:r>
              <a:rPr lang="it-IT" sz="4000" b="1" i="1" dirty="0">
                <a:solidFill>
                  <a:schemeClr val="bg1"/>
                </a:solidFill>
                <a:effectLst>
                  <a:outerShdw blurRad="38100" dist="38100" dir="2700000" algn="tl">
                    <a:srgbClr val="000000">
                      <a:alpha val="43137"/>
                    </a:srgbClr>
                  </a:outerShdw>
                </a:effectLst>
                <a:latin typeface="Comic Sans MS" pitchFamily="66" charset="0"/>
              </a:rPr>
              <a:t>fanno gioire il cuore.</a:t>
            </a:r>
          </a:p>
        </p:txBody>
      </p:sp>
      <p:sp>
        <p:nvSpPr>
          <p:cNvPr id="11270" name="Rectangle 6"/>
          <p:cNvSpPr>
            <a:spLocks noChangeArrowheads="1"/>
          </p:cNvSpPr>
          <p:nvPr/>
        </p:nvSpPr>
        <p:spPr bwMode="auto">
          <a:xfrm>
            <a:off x="214313" y="3071813"/>
            <a:ext cx="8929687" cy="2554287"/>
          </a:xfrm>
          <a:prstGeom prst="rect">
            <a:avLst/>
          </a:prstGeom>
          <a:solidFill>
            <a:srgbClr val="0000FF">
              <a:alpha val="50000"/>
            </a:srgbClr>
          </a:solidFill>
          <a:ln w="9525">
            <a:noFill/>
            <a:miter lim="800000"/>
            <a:headEnd/>
            <a:tailEnd/>
          </a:ln>
          <a:effectLst/>
        </p:spPr>
        <p:txBody>
          <a:bodyPr>
            <a:spAutoFit/>
          </a:bodyPr>
          <a:lstStyle/>
          <a:p>
            <a:pPr>
              <a:defRPr/>
            </a:pPr>
            <a:r>
              <a:rPr lang="it-IT" sz="4000" b="1" i="1" dirty="0">
                <a:solidFill>
                  <a:schemeClr val="bg1"/>
                </a:solidFill>
                <a:effectLst>
                  <a:outerShdw blurRad="38100" dist="38100" dir="2700000" algn="tl">
                    <a:srgbClr val="000000"/>
                  </a:outerShdw>
                </a:effectLst>
                <a:latin typeface="Comic Sans MS" pitchFamily="66" charset="0"/>
              </a:rPr>
              <a:t>La legge del Signore è perfetta, rinfranca l’anima; la testimonianza del Signore è stabile, rende saggio il semplice.</a:t>
            </a:r>
            <a:endParaRPr lang="ca-ES" sz="4000" b="1" i="1" dirty="0">
              <a:solidFill>
                <a:schemeClr val="bg1"/>
              </a:solidFill>
              <a:effectLst>
                <a:outerShdw blurRad="38100" dist="38100" dir="2700000" algn="tl">
                  <a:srgbClr val="000000"/>
                </a:outerShdw>
              </a:effectLst>
              <a:latin typeface="Comic Sans MS" pitchFamily="66"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12" descr="Clicca per immagine full size"/>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000500" y="-22225"/>
            <a:ext cx="5143500" cy="688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Rectangle 4"/>
          <p:cNvSpPr>
            <a:spLocks noChangeArrowheads="1"/>
          </p:cNvSpPr>
          <p:nvPr/>
        </p:nvSpPr>
        <p:spPr bwMode="auto">
          <a:xfrm>
            <a:off x="142875" y="82550"/>
            <a:ext cx="4214813" cy="5016500"/>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it-IT" sz="4000" b="1" i="1">
                <a:latin typeface="Comic Sans MS" pitchFamily="66" charset="0"/>
              </a:rPr>
              <a:t>Il timore del Signore è puro, rimane per sempre; i giudizi del Signore sono fedeli, sono tutti giusti.</a:t>
            </a:r>
            <a:endParaRPr lang="ca-ES" sz="4000" b="1" i="1">
              <a:latin typeface="Comic Sans MS" pitchFamily="66" charset="0"/>
            </a:endParaRPr>
          </a:p>
        </p:txBody>
      </p:sp>
      <p:sp>
        <p:nvSpPr>
          <p:cNvPr id="5" name="Rectangle 5"/>
          <p:cNvSpPr>
            <a:spLocks noChangeArrowheads="1"/>
          </p:cNvSpPr>
          <p:nvPr/>
        </p:nvSpPr>
        <p:spPr bwMode="auto">
          <a:xfrm>
            <a:off x="2928938" y="5429250"/>
            <a:ext cx="6072187" cy="1323975"/>
          </a:xfrm>
          <a:prstGeom prst="rect">
            <a:avLst/>
          </a:prstGeom>
          <a:solidFill>
            <a:srgbClr val="808080">
              <a:alpha val="60000"/>
            </a:srgbClr>
          </a:solidFill>
          <a:ln w="9525">
            <a:solidFill>
              <a:schemeClr val="bg2"/>
            </a:solidFill>
            <a:miter lim="800000"/>
            <a:headEnd/>
            <a:tailEnd/>
          </a:ln>
          <a:effectLst>
            <a:outerShdw dist="35921" dir="2700000" algn="ctr" rotWithShape="0">
              <a:schemeClr val="tx1"/>
            </a:outerShdw>
          </a:effectLst>
        </p:spPr>
        <p:txBody>
          <a:bodyPr>
            <a:spAutoFit/>
          </a:bodyPr>
          <a:lstStyle/>
          <a:p>
            <a:pPr>
              <a:defRPr/>
            </a:pPr>
            <a:r>
              <a:rPr lang="ca-ES" dirty="0">
                <a:latin typeface="Times"/>
              </a:rPr>
              <a:t> </a:t>
            </a:r>
            <a:r>
              <a:rPr lang="it-IT" sz="4000" b="1" i="1" dirty="0">
                <a:solidFill>
                  <a:schemeClr val="bg1"/>
                </a:solidFill>
                <a:effectLst>
                  <a:outerShdw blurRad="38100" dist="38100" dir="2700000" algn="tl">
                    <a:srgbClr val="000000">
                      <a:alpha val="43137"/>
                    </a:srgbClr>
                  </a:outerShdw>
                </a:effectLst>
                <a:latin typeface="Comic Sans MS" pitchFamily="66" charset="0"/>
              </a:rPr>
              <a:t>I precetti del Signore </a:t>
            </a:r>
          </a:p>
          <a:p>
            <a:pPr>
              <a:defRPr/>
            </a:pPr>
            <a:r>
              <a:rPr lang="it-IT" sz="4000" b="1" i="1" dirty="0">
                <a:solidFill>
                  <a:schemeClr val="bg1"/>
                </a:solidFill>
                <a:effectLst>
                  <a:outerShdw blurRad="38100" dist="38100" dir="2700000" algn="tl">
                    <a:srgbClr val="000000">
                      <a:alpha val="43137"/>
                    </a:srgbClr>
                  </a:outerShdw>
                </a:effectLst>
                <a:latin typeface="Comic Sans MS" pitchFamily="66" charset="0"/>
              </a:rPr>
              <a:t>fanno gioire il cuore.</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20" y="3013502"/>
            <a:ext cx="9143880" cy="923330"/>
          </a:xfrm>
          <a:prstGeom prst="rect">
            <a:avLst/>
          </a:prstGeom>
          <a:noFill/>
        </p:spPr>
        <p:txBody>
          <a:bodyPr wrap="square" lIns="91440" tIns="45720" rIns="91440" bIns="45720">
            <a:spAutoFit/>
          </a:bodyPr>
          <a:lstStyle/>
          <a:p>
            <a:pPr algn="ctr" fontAlgn="auto">
              <a:spcBef>
                <a:spcPts val="0"/>
              </a:spcBef>
              <a:spcAft>
                <a:spcPts val="0"/>
              </a:spcAft>
            </a:pPr>
            <a:r>
              <a:rPr lang="it-IT" sz="5400" b="1" dirty="0">
                <a:ln w="1905"/>
                <a:gradFill>
                  <a:gsLst>
                    <a:gs pos="0">
                      <a:srgbClr val="F14124">
                        <a:shade val="20000"/>
                        <a:satMod val="200000"/>
                      </a:srgbClr>
                    </a:gs>
                    <a:gs pos="78000">
                      <a:srgbClr val="F14124">
                        <a:tint val="90000"/>
                        <a:shade val="89000"/>
                        <a:satMod val="220000"/>
                      </a:srgbClr>
                    </a:gs>
                    <a:gs pos="100000">
                      <a:srgbClr val="F14124">
                        <a:tint val="12000"/>
                        <a:satMod val="255000"/>
                      </a:srgbClr>
                    </a:gs>
                  </a:gsLst>
                  <a:lin ang="5400000"/>
                </a:gradFill>
                <a:effectLst>
                  <a:innerShdw blurRad="69850" dist="43180" dir="5400000">
                    <a:srgbClr val="000000">
                      <a:alpha val="65000"/>
                    </a:srgbClr>
                  </a:innerShdw>
                </a:effectLst>
                <a:latin typeface="Calibri" pitchFamily="34" charset="0"/>
                <a:cs typeface="Calibri" pitchFamily="34" charset="0"/>
              </a:rPr>
              <a:t>TE AL CENTRO DEL MIO CUORE </a:t>
            </a:r>
          </a:p>
        </p:txBody>
      </p:sp>
    </p:spTree>
    <p:extLst>
      <p:ext uri="{BB962C8B-B14F-4D97-AF65-F5344CB8AC3E}">
        <p14:creationId xmlns:p14="http://schemas.microsoft.com/office/powerpoint/2010/main" val="125924898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12" descr="http://tillilh9821.altervista.org/albums/userpics/10001/1218077123.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3" name="Text Box 4"/>
          <p:cNvSpPr txBox="1">
            <a:spLocks noChangeArrowheads="1"/>
          </p:cNvSpPr>
          <p:nvPr/>
        </p:nvSpPr>
        <p:spPr bwMode="auto">
          <a:xfrm>
            <a:off x="285750" y="428625"/>
            <a:ext cx="9037638" cy="3170238"/>
          </a:xfrm>
          <a:prstGeom prst="rect">
            <a:avLst/>
          </a:prstGeom>
          <a:solidFill>
            <a:srgbClr val="008000">
              <a:alpha val="6784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cs typeface="Arial" charset="0"/>
              </a:defRPr>
            </a:lvl1pPr>
            <a:lvl2pPr marL="742950" indent="-285750" eaLnBrk="0" hangingPunct="0">
              <a:defRPr sz="2400">
                <a:solidFill>
                  <a:schemeClr val="tx1"/>
                </a:solidFill>
                <a:latin typeface="Times" pitchFamily="18" charset="0"/>
                <a:cs typeface="Arial" charset="0"/>
              </a:defRPr>
            </a:lvl2pPr>
            <a:lvl3pPr marL="1143000" indent="-228600" eaLnBrk="0" hangingPunct="0">
              <a:defRPr sz="2400">
                <a:solidFill>
                  <a:schemeClr val="tx1"/>
                </a:solidFill>
                <a:latin typeface="Times" pitchFamily="18" charset="0"/>
                <a:cs typeface="Arial" charset="0"/>
              </a:defRPr>
            </a:lvl3pPr>
            <a:lvl4pPr marL="1600200" indent="-228600" eaLnBrk="0" hangingPunct="0">
              <a:defRPr sz="2400">
                <a:solidFill>
                  <a:schemeClr val="tx1"/>
                </a:solidFill>
                <a:latin typeface="Times" pitchFamily="18" charset="0"/>
                <a:cs typeface="Arial" charset="0"/>
              </a:defRPr>
            </a:lvl4pPr>
            <a:lvl5pPr marL="2057400" indent="-228600" eaLnBrk="0" hangingPunct="0">
              <a:defRPr sz="2400">
                <a:solidFill>
                  <a:schemeClr val="tx1"/>
                </a:solidFill>
                <a:latin typeface="Times" pitchFamily="18" charset="0"/>
                <a:cs typeface="Arial" charset="0"/>
              </a:defRPr>
            </a:lvl5pPr>
            <a:lvl6pPr marL="2514600" indent="-228600" eaLnBrk="0" fontAlgn="base" hangingPunct="0">
              <a:spcBef>
                <a:spcPct val="0"/>
              </a:spcBef>
              <a:spcAft>
                <a:spcPct val="0"/>
              </a:spcAft>
              <a:defRPr sz="2400">
                <a:solidFill>
                  <a:schemeClr val="tx1"/>
                </a:solidFill>
                <a:latin typeface="Times" pitchFamily="18" charset="0"/>
                <a:cs typeface="Arial" charset="0"/>
              </a:defRPr>
            </a:lvl6pPr>
            <a:lvl7pPr marL="2971800" indent="-228600" eaLnBrk="0" fontAlgn="base" hangingPunct="0">
              <a:spcBef>
                <a:spcPct val="0"/>
              </a:spcBef>
              <a:spcAft>
                <a:spcPct val="0"/>
              </a:spcAft>
              <a:defRPr sz="2400">
                <a:solidFill>
                  <a:schemeClr val="tx1"/>
                </a:solidFill>
                <a:latin typeface="Times" pitchFamily="18" charset="0"/>
                <a:cs typeface="Arial" charset="0"/>
              </a:defRPr>
            </a:lvl7pPr>
            <a:lvl8pPr marL="3429000" indent="-228600" eaLnBrk="0" fontAlgn="base" hangingPunct="0">
              <a:spcBef>
                <a:spcPct val="0"/>
              </a:spcBef>
              <a:spcAft>
                <a:spcPct val="0"/>
              </a:spcAft>
              <a:defRPr sz="2400">
                <a:solidFill>
                  <a:schemeClr val="tx1"/>
                </a:solidFill>
                <a:latin typeface="Times" pitchFamily="18" charset="0"/>
                <a:cs typeface="Arial" charset="0"/>
              </a:defRPr>
            </a:lvl8pPr>
            <a:lvl9pPr marL="3886200" indent="-228600" eaLnBrk="0" fontAlgn="base" hangingPunct="0">
              <a:spcBef>
                <a:spcPct val="0"/>
              </a:spcBef>
              <a:spcAft>
                <a:spcPct val="0"/>
              </a:spcAft>
              <a:defRPr sz="2400">
                <a:solidFill>
                  <a:schemeClr val="tx1"/>
                </a:solidFill>
                <a:latin typeface="Times" pitchFamily="18" charset="0"/>
                <a:cs typeface="Arial" charset="0"/>
              </a:defRPr>
            </a:lvl9pPr>
          </a:lstStyle>
          <a:p>
            <a:pPr eaLnBrk="1" hangingPunct="1"/>
            <a:r>
              <a:rPr lang="it-IT" sz="4000" b="1" i="1">
                <a:solidFill>
                  <a:schemeClr val="bg1"/>
                </a:solidFill>
                <a:latin typeface="Comic Sans MS" pitchFamily="66" charset="0"/>
              </a:rPr>
              <a:t>Anche il tuo servo ne è illuminato, per chi li osserva è grande il profitto. Le inavvertenze, chi le discerne? Assolvimi dai peccati nascosti</a:t>
            </a:r>
            <a:endParaRPr lang="ca-ES" sz="4000" b="1" i="1">
              <a:solidFill>
                <a:schemeClr val="bg1"/>
              </a:solidFill>
              <a:latin typeface="Comic Sans MS" pitchFamily="66" charset="0"/>
            </a:endParaRPr>
          </a:p>
        </p:txBody>
      </p:sp>
      <p:sp>
        <p:nvSpPr>
          <p:cNvPr id="5" name="Rectangle 5"/>
          <p:cNvSpPr>
            <a:spLocks noChangeArrowheads="1"/>
          </p:cNvSpPr>
          <p:nvPr/>
        </p:nvSpPr>
        <p:spPr bwMode="auto">
          <a:xfrm>
            <a:off x="3357563" y="5214938"/>
            <a:ext cx="5786437" cy="1323975"/>
          </a:xfrm>
          <a:prstGeom prst="rect">
            <a:avLst/>
          </a:prstGeom>
          <a:solidFill>
            <a:srgbClr val="808080">
              <a:alpha val="60000"/>
            </a:srgbClr>
          </a:solidFill>
          <a:ln w="9525">
            <a:solidFill>
              <a:schemeClr val="bg2"/>
            </a:solidFill>
            <a:miter lim="800000"/>
            <a:headEnd/>
            <a:tailEnd/>
          </a:ln>
          <a:effectLst>
            <a:outerShdw dist="35921" dir="2700000" algn="ctr" rotWithShape="0">
              <a:schemeClr val="tx1"/>
            </a:outerShdw>
          </a:effectLst>
        </p:spPr>
        <p:txBody>
          <a:bodyPr>
            <a:spAutoFit/>
          </a:bodyPr>
          <a:lstStyle/>
          <a:p>
            <a:pPr>
              <a:defRPr/>
            </a:pPr>
            <a:r>
              <a:rPr lang="ca-ES" dirty="0">
                <a:latin typeface="Times"/>
              </a:rPr>
              <a:t> </a:t>
            </a:r>
            <a:r>
              <a:rPr lang="it-IT" sz="4000" b="1" i="1" dirty="0">
                <a:solidFill>
                  <a:schemeClr val="bg1"/>
                </a:solidFill>
                <a:effectLst>
                  <a:outerShdw blurRad="38100" dist="38100" dir="2700000" algn="tl">
                    <a:srgbClr val="000000">
                      <a:alpha val="43137"/>
                    </a:srgbClr>
                  </a:outerShdw>
                </a:effectLst>
                <a:latin typeface="Comic Sans MS" pitchFamily="66" charset="0"/>
              </a:rPr>
              <a:t>I precetti del Signore </a:t>
            </a:r>
          </a:p>
          <a:p>
            <a:pPr>
              <a:defRPr/>
            </a:pPr>
            <a:r>
              <a:rPr lang="it-IT" sz="4000" b="1" i="1" dirty="0">
                <a:solidFill>
                  <a:schemeClr val="bg1"/>
                </a:solidFill>
                <a:effectLst>
                  <a:outerShdw blurRad="38100" dist="38100" dir="2700000" algn="tl">
                    <a:srgbClr val="000000">
                      <a:alpha val="43137"/>
                    </a:srgbClr>
                  </a:outerShdw>
                </a:effectLst>
                <a:latin typeface="Comic Sans MS" pitchFamily="66" charset="0"/>
              </a:rPr>
              <a:t>fanno gioire il cuore.</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12" descr="http://tillilh9821.altervista.org/albums/userpics/10001/1218077123.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5"/>
          <p:cNvSpPr>
            <a:spLocks noChangeArrowheads="1"/>
          </p:cNvSpPr>
          <p:nvPr/>
        </p:nvSpPr>
        <p:spPr bwMode="auto">
          <a:xfrm>
            <a:off x="3357563" y="5214938"/>
            <a:ext cx="5786437" cy="1323975"/>
          </a:xfrm>
          <a:prstGeom prst="rect">
            <a:avLst/>
          </a:prstGeom>
          <a:solidFill>
            <a:srgbClr val="808080">
              <a:alpha val="60000"/>
            </a:srgbClr>
          </a:solidFill>
          <a:ln w="9525">
            <a:solidFill>
              <a:schemeClr val="bg2"/>
            </a:solidFill>
            <a:miter lim="800000"/>
            <a:headEnd/>
            <a:tailEnd/>
          </a:ln>
          <a:effectLst>
            <a:outerShdw dist="35921" dir="2700000" algn="ctr" rotWithShape="0">
              <a:schemeClr val="tx1"/>
            </a:outerShdw>
          </a:effectLst>
        </p:spPr>
        <p:txBody>
          <a:bodyPr>
            <a:spAutoFit/>
          </a:bodyPr>
          <a:lstStyle/>
          <a:p>
            <a:pPr>
              <a:defRPr/>
            </a:pPr>
            <a:r>
              <a:rPr lang="ca-ES" dirty="0">
                <a:latin typeface="Times"/>
              </a:rPr>
              <a:t> </a:t>
            </a:r>
            <a:r>
              <a:rPr lang="it-IT" sz="4000" b="1" i="1" dirty="0">
                <a:solidFill>
                  <a:schemeClr val="bg1"/>
                </a:solidFill>
                <a:effectLst>
                  <a:outerShdw blurRad="38100" dist="38100" dir="2700000" algn="tl">
                    <a:srgbClr val="000000">
                      <a:alpha val="43137"/>
                    </a:srgbClr>
                  </a:outerShdw>
                </a:effectLst>
                <a:latin typeface="Comic Sans MS" pitchFamily="66" charset="0"/>
              </a:rPr>
              <a:t>I precetti del Signore </a:t>
            </a:r>
          </a:p>
          <a:p>
            <a:pPr>
              <a:defRPr/>
            </a:pPr>
            <a:r>
              <a:rPr lang="it-IT" sz="4000" b="1" i="1" dirty="0">
                <a:solidFill>
                  <a:schemeClr val="bg1"/>
                </a:solidFill>
                <a:effectLst>
                  <a:outerShdw blurRad="38100" dist="38100" dir="2700000" algn="tl">
                    <a:srgbClr val="000000">
                      <a:alpha val="43137"/>
                    </a:srgbClr>
                  </a:outerShdw>
                </a:effectLst>
                <a:latin typeface="Comic Sans MS" pitchFamily="66" charset="0"/>
              </a:rPr>
              <a:t>fanno gioire il cuore.</a:t>
            </a:r>
          </a:p>
        </p:txBody>
      </p:sp>
      <p:sp>
        <p:nvSpPr>
          <p:cNvPr id="38915" name="Rettangolo 2"/>
          <p:cNvSpPr>
            <a:spLocks noChangeArrowheads="1"/>
          </p:cNvSpPr>
          <p:nvPr/>
        </p:nvSpPr>
        <p:spPr bwMode="auto">
          <a:xfrm>
            <a:off x="357188" y="285750"/>
            <a:ext cx="8143875" cy="3170238"/>
          </a:xfrm>
          <a:prstGeom prst="rect">
            <a:avLst/>
          </a:prstGeom>
          <a:solidFill>
            <a:srgbClr val="0000FF">
              <a:alpha val="50000"/>
            </a:srgbClr>
          </a:solidFill>
          <a:ln w="9525">
            <a:noFill/>
            <a:miter lim="800000"/>
            <a:headEnd/>
            <a:tailEnd/>
          </a:ln>
          <a:effectLst/>
        </p:spPr>
        <p:txBody>
          <a:bodyPr>
            <a:spAutoFit/>
          </a:bodyPr>
          <a:lstStyle/>
          <a:p>
            <a:pPr>
              <a:defRPr/>
            </a:pPr>
            <a:r>
              <a:rPr lang="it-IT" sz="4000" b="1" i="1" dirty="0">
                <a:solidFill>
                  <a:schemeClr val="bg1"/>
                </a:solidFill>
                <a:effectLst>
                  <a:outerShdw blurRad="38100" dist="38100" dir="2700000" algn="tl">
                    <a:srgbClr val="000000"/>
                  </a:outerShdw>
                </a:effectLst>
                <a:latin typeface="Comic Sans MS" pitchFamily="66" charset="0"/>
              </a:rPr>
              <a:t>Anche dall’orgoglio salva il tuo servo perché su di me non abbia potere; allora sarò irreprensibile, sarò puro da grave peccato.</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14" descr="Clicca per immagine full size"/>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Rectangle 4"/>
          <p:cNvSpPr>
            <a:spLocks noChangeArrowheads="1"/>
          </p:cNvSpPr>
          <p:nvPr/>
        </p:nvSpPr>
        <p:spPr bwMode="auto">
          <a:xfrm>
            <a:off x="214282" y="5429264"/>
            <a:ext cx="8358246" cy="1323439"/>
          </a:xfrm>
          <a:prstGeom prst="rect">
            <a:avLst/>
          </a:prstGeom>
          <a:solidFill>
            <a:srgbClr val="008000">
              <a:alpha val="70980"/>
            </a:srgbClr>
          </a:solidFill>
          <a:ln w="9525">
            <a:noFill/>
            <a:miter lim="800000"/>
            <a:headEnd/>
            <a:tailEnd/>
          </a:ln>
          <a:effectLst>
            <a:softEdge rad="127000"/>
          </a:effectLst>
        </p:spPr>
        <p:txBody>
          <a:bodyPr>
            <a:spAutoFit/>
          </a:bodyPr>
          <a:lstStyle/>
          <a:p>
            <a:pPr eaLnBrk="0" fontAlgn="auto" hangingPunct="0">
              <a:spcBef>
                <a:spcPts val="0"/>
              </a:spcBef>
              <a:spcAft>
                <a:spcPts val="0"/>
              </a:spcAft>
              <a:defRPr/>
            </a:pPr>
            <a:r>
              <a:rPr lang="it-IT" sz="4000" b="1" i="1" dirty="0">
                <a:solidFill>
                  <a:schemeClr val="bg1"/>
                </a:solidFill>
                <a:effectLst>
                  <a:outerShdw blurRad="38100" dist="38100" dir="2700000" algn="tl">
                    <a:srgbClr val="000000"/>
                  </a:outerShdw>
                </a:effectLst>
                <a:latin typeface="Comic Sans MS" pitchFamily="66" charset="0"/>
                <a:cs typeface="+mn-cs"/>
              </a:rPr>
              <a:t>La tua parola, Signore, è verità; consacraci nella verità.</a:t>
            </a:r>
          </a:p>
        </p:txBody>
      </p:sp>
      <p:sp>
        <p:nvSpPr>
          <p:cNvPr id="4" name="WordArt 4"/>
          <p:cNvSpPr>
            <a:spLocks noChangeArrowheads="1" noChangeShapeType="1" noTextEdit="1"/>
          </p:cNvSpPr>
          <p:nvPr/>
        </p:nvSpPr>
        <p:spPr bwMode="auto">
          <a:xfrm>
            <a:off x="0" y="142875"/>
            <a:ext cx="4267200" cy="2362200"/>
          </a:xfrm>
          <a:prstGeom prst="rect">
            <a:avLst/>
          </a:prstGeom>
        </p:spPr>
        <p:txBody>
          <a:bodyPr wrap="none" fromWordArt="1">
            <a:prstTxWarp prst="textCascadeUp">
              <a:avLst>
                <a:gd name="adj" fmla="val 44444"/>
              </a:avLst>
            </a:prstTxWarp>
            <a:scene3d>
              <a:camera prst="legacyPerspectiveFront">
                <a:rot lat="20519958" lon="1080000" rev="0"/>
              </a:camera>
              <a:lightRig rig="legacyHarsh2" dir="b"/>
            </a:scene3d>
            <a:sp3d extrusionH="430200" prstMaterial="legacyMatte">
              <a:extrusionClr>
                <a:srgbClr val="FF6600"/>
              </a:extrusionClr>
            </a:sp3d>
          </a:bodyPr>
          <a:lstStyle/>
          <a:p>
            <a:pPr algn="ctr"/>
            <a:r>
              <a:rPr lang="it-IT" sz="3600" kern="10">
                <a:ln w="9525">
                  <a:round/>
                  <a:headEnd/>
                  <a:tailEnd/>
                </a:ln>
                <a:gradFill rotWithShape="1">
                  <a:gsLst>
                    <a:gs pos="0">
                      <a:srgbClr val="FFE701"/>
                    </a:gs>
                    <a:gs pos="100000">
                      <a:srgbClr val="FE3E02"/>
                    </a:gs>
                  </a:gsLst>
                  <a:lin ang="5400000" scaled="1"/>
                </a:gradFill>
                <a:latin typeface="Impact"/>
              </a:rPr>
              <a:t>Alleluia</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0" fill="hold"/>
                                        <p:tgtEl>
                                          <p:spTgt spid="4"/>
                                        </p:tgtEl>
                                        <p:attrNameLst>
                                          <p:attrName>ppt_x</p:attrName>
                                        </p:attrNameLst>
                                      </p:cBhvr>
                                      <p:tavLst>
                                        <p:tav tm="0">
                                          <p:val>
                                            <p:strVal val="#ppt_x"/>
                                          </p:val>
                                        </p:tav>
                                        <p:tav tm="100000">
                                          <p:val>
                                            <p:strVal val="#ppt_x"/>
                                          </p:val>
                                        </p:tav>
                                      </p:tavLst>
                                    </p:anim>
                                    <p:anim calcmode="lin" valueType="num">
                                      <p:cBhvr additive="base">
                                        <p:cTn id="8" dur="5000" fill="hold"/>
                                        <p:tgtEl>
                                          <p:spTgt spid="4"/>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0"/>
                            </p:stCondLst>
                            <p:childTnLst>
                              <p:par>
                                <p:cTn id="10" presetID="10" presetClass="entr" presetSubtype="0" fill="hold" nodeType="afterEffect">
                                  <p:stCondLst>
                                    <p:cond delay="0"/>
                                  </p:stCondLst>
                                  <p:childTnLst>
                                    <p:set>
                                      <p:cBhvr>
                                        <p:cTn id="11" dur="1" fill="hold">
                                          <p:stCondLst>
                                            <p:cond delay="0"/>
                                          </p:stCondLst>
                                        </p:cTn>
                                        <p:tgtEl>
                                          <p:spTgt spid="4100"/>
                                        </p:tgtEl>
                                        <p:attrNameLst>
                                          <p:attrName>style.visibility</p:attrName>
                                        </p:attrNameLst>
                                      </p:cBhvr>
                                      <p:to>
                                        <p:strVal val="visible"/>
                                      </p:to>
                                    </p:set>
                                    <p:animEffect transition="in" filter="fade">
                                      <p:cBhvr>
                                        <p:cTn id="12" dur="50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ttangolo 1"/>
          <p:cNvSpPr>
            <a:spLocks noChangeArrowheads="1"/>
          </p:cNvSpPr>
          <p:nvPr/>
        </p:nvSpPr>
        <p:spPr bwMode="auto">
          <a:xfrm>
            <a:off x="3929063" y="1071563"/>
            <a:ext cx="4929187" cy="378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it-IT" sz="4000">
                <a:solidFill>
                  <a:srgbClr val="000000"/>
                </a:solidFill>
                <a:latin typeface="Calibri" pitchFamily="34" charset="0"/>
              </a:rPr>
              <a:t>Il Signore sia con voi.</a:t>
            </a:r>
          </a:p>
          <a:p>
            <a:pPr eaLnBrk="0" hangingPunct="0"/>
            <a:r>
              <a:rPr lang="it-IT" sz="4000" b="1">
                <a:solidFill>
                  <a:srgbClr val="000000"/>
                </a:solidFill>
                <a:latin typeface="Calibri" pitchFamily="34" charset="0"/>
              </a:rPr>
              <a:t>E con il tuo spirito.</a:t>
            </a:r>
          </a:p>
          <a:p>
            <a:pPr eaLnBrk="0" hangingPunct="0"/>
            <a:endParaRPr lang="it-IT" sz="4000" b="1">
              <a:solidFill>
                <a:srgbClr val="000000"/>
              </a:solidFill>
              <a:latin typeface="Calibri" pitchFamily="34" charset="0"/>
            </a:endParaRPr>
          </a:p>
          <a:p>
            <a:pPr eaLnBrk="0" hangingPunct="0"/>
            <a:r>
              <a:rPr lang="it-IT" sz="4000">
                <a:solidFill>
                  <a:srgbClr val="000000"/>
                </a:solidFill>
                <a:latin typeface="Calibri" pitchFamily="34" charset="0"/>
              </a:rPr>
              <a:t>Dal Vangelo </a:t>
            </a:r>
          </a:p>
          <a:p>
            <a:pPr eaLnBrk="0" hangingPunct="0"/>
            <a:r>
              <a:rPr lang="it-IT" sz="4000">
                <a:solidFill>
                  <a:srgbClr val="000000"/>
                </a:solidFill>
                <a:latin typeface="Calibri" pitchFamily="34" charset="0"/>
              </a:rPr>
              <a:t>secondo Marco.</a:t>
            </a:r>
          </a:p>
          <a:p>
            <a:pPr eaLnBrk="0" hangingPunct="0"/>
            <a:r>
              <a:rPr lang="it-IT" sz="4000" b="1">
                <a:solidFill>
                  <a:srgbClr val="000000"/>
                </a:solidFill>
                <a:latin typeface="Calibri" pitchFamily="34" charset="0"/>
              </a:rPr>
              <a:t>Gloria a te, o Signore. </a:t>
            </a:r>
            <a:endParaRPr lang="it-IT" sz="4000">
              <a:solidFill>
                <a:srgbClr val="000000"/>
              </a:solidFill>
              <a:latin typeface="Calibri" pitchFamily="34" charset="0"/>
            </a:endParaRPr>
          </a:p>
        </p:txBody>
      </p:sp>
      <p:pic>
        <p:nvPicPr>
          <p:cNvPr id="64515" name="Picture 4" descr="C:\Users\Fede\Desktop\22100AA.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28625" y="642938"/>
            <a:ext cx="2794000" cy="530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1"/>
          <p:cNvSpPr>
            <a:spLocks noChangeArrowheads="1"/>
          </p:cNvSpPr>
          <p:nvPr/>
        </p:nvSpPr>
        <p:spPr bwMode="auto">
          <a:xfrm>
            <a:off x="285750" y="263525"/>
            <a:ext cx="8501063"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
            <a:r>
              <a:rPr lang="it-IT" sz="4000">
                <a:latin typeface="Arial" charset="0"/>
                <a:cs typeface="Times New Roman" pitchFamily="18" charset="0"/>
              </a:rPr>
              <a:t>In quel tempo, Giovanni disse a Gesù: «Maestro, abbiamo visto uno che scacciava demòni nel tuo nome e volevamo impedirglielo, perché non ci seguiva». Ma Gesù disse: «Non glielo impedite, perché non c’è nessuno che faccia un miracolo nel mio nome e subito possa parlare male di me: chi non è contro di noi è per noi.</a:t>
            </a:r>
            <a:endParaRPr lang="it-IT" sz="4000">
              <a:latin typeface="Arial"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ttangolo 1"/>
          <p:cNvSpPr>
            <a:spLocks noChangeArrowheads="1"/>
          </p:cNvSpPr>
          <p:nvPr/>
        </p:nvSpPr>
        <p:spPr bwMode="auto">
          <a:xfrm>
            <a:off x="500063" y="285750"/>
            <a:ext cx="828675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it-IT" sz="4000">
                <a:latin typeface="Arial" charset="0"/>
                <a:cs typeface="Times New Roman" pitchFamily="18" charset="0"/>
              </a:rPr>
              <a:t>Chiunque infatti vi darà da bere un bicchiere d’acqua nel mio nome perché siete di Cristo, in verità io vi dico, non perderà la sua ricompensa. Chi scandalizzerà uno solo di questi piccoli che credono in me, è molto meglio per lui che gli venga messa al collo una macina da mulino e sia gettato nel mare.</a:t>
            </a:r>
            <a:endParaRPr lang="it-IT" sz="4000">
              <a:latin typeface="Arial"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ttangolo 1"/>
          <p:cNvSpPr>
            <a:spLocks noChangeArrowheads="1"/>
          </p:cNvSpPr>
          <p:nvPr/>
        </p:nvSpPr>
        <p:spPr bwMode="auto">
          <a:xfrm>
            <a:off x="500063" y="285750"/>
            <a:ext cx="8215312"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it-IT" sz="4000">
                <a:latin typeface="Arial" charset="0"/>
                <a:cs typeface="Times New Roman" pitchFamily="18" charset="0"/>
              </a:rPr>
              <a:t>Se la tua mano ti è motivo di scandalo, tagliala: è meglio per te entrare nella vita con una mano sola, anziché con le due mani andare nella Geènna, nel fuoco inestinguibile. E se il tuo piede ti è motivo di scandalo, taglialo: è meglio per te entrare nella vita con un piede solo, anziché con i due piedi essere gettato nella Geènna. </a:t>
            </a:r>
            <a:endParaRPr lang="it-IT" sz="400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ttangolo 1"/>
          <p:cNvSpPr>
            <a:spLocks noChangeArrowheads="1"/>
          </p:cNvSpPr>
          <p:nvPr/>
        </p:nvSpPr>
        <p:spPr bwMode="auto">
          <a:xfrm>
            <a:off x="357188" y="285750"/>
            <a:ext cx="8429625"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it-IT" sz="4000">
                <a:latin typeface="Arial" charset="0"/>
                <a:cs typeface="Times New Roman" pitchFamily="18" charset="0"/>
              </a:rPr>
              <a:t>E se il tuo occhio ti è motivo di scandalo, gettalo via: è meglio per te entrare nel regno di Dio con un occhio solo, anziché con due occhi essere gettato nella Geènna, dove il loro verme non muore e il fuoco non si estingue». </a:t>
            </a:r>
            <a:endParaRPr lang="it-IT" sz="400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5" descr="http://localhost:1080/download/immagini/12Bi_TO/26B_TO.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48561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5" name="WordArt 5"/>
          <p:cNvSpPr>
            <a:spLocks noChangeArrowheads="1" noChangeShapeType="1" noTextEdit="1"/>
          </p:cNvSpPr>
          <p:nvPr/>
        </p:nvSpPr>
        <p:spPr bwMode="auto">
          <a:xfrm>
            <a:off x="0" y="5810250"/>
            <a:ext cx="9144000" cy="1047750"/>
          </a:xfrm>
          <a:prstGeom prst="rect">
            <a:avLst/>
          </a:prstGeom>
        </p:spPr>
        <p:txBody>
          <a:bodyPr wrap="none" fromWordArt="1">
            <a:prstTxWarp prst="textPlain">
              <a:avLst>
                <a:gd name="adj" fmla="val 50000"/>
              </a:avLst>
            </a:prstTxWarp>
            <a:scene3d>
              <a:camera prst="legacyPerspectiveTopLeft"/>
              <a:lightRig rig="legacyNormal3" dir="r"/>
            </a:scene3d>
            <a:sp3d extrusionH="201600" prstMaterial="legacyMetal">
              <a:extrusionClr>
                <a:srgbClr val="FFFFFF"/>
              </a:extrusionClr>
            </a:sp3d>
          </a:bodyPr>
          <a:lstStyle/>
          <a:p>
            <a:pPr algn="ctr"/>
            <a:r>
              <a:rPr lang="pt-BR" sz="3600" kern="10">
                <a:ln w="9525">
                  <a:round/>
                  <a:headEnd/>
                  <a:tailEnd/>
                </a:ln>
                <a:gradFill rotWithShape="1">
                  <a:gsLst>
                    <a:gs pos="0">
                      <a:srgbClr val="E6DCAC"/>
                    </a:gs>
                    <a:gs pos="12000">
                      <a:srgbClr val="E6D78A"/>
                    </a:gs>
                    <a:gs pos="30000">
                      <a:srgbClr val="C7AC4C"/>
                    </a:gs>
                    <a:gs pos="45000">
                      <a:srgbClr val="E6D78A"/>
                    </a:gs>
                    <a:gs pos="77000">
                      <a:srgbClr val="C7AC4C"/>
                    </a:gs>
                    <a:gs pos="100000">
                      <a:srgbClr val="E6DCAC"/>
                    </a:gs>
                  </a:gsLst>
                  <a:path path="rect">
                    <a:fillToRect l="50000" t="50000" r="50000" b="50000"/>
                  </a:path>
                </a:gradFill>
                <a:latin typeface="Times New Roman"/>
                <a:cs typeface="Times New Roman"/>
              </a:rPr>
              <a:t>Lode a te, o Cristo.</a:t>
            </a:r>
            <a:endParaRPr lang="it-IT" sz="3600" kern="10">
              <a:ln w="9525">
                <a:round/>
                <a:headEnd/>
                <a:tailEnd/>
              </a:ln>
              <a:gradFill rotWithShape="1">
                <a:gsLst>
                  <a:gs pos="0">
                    <a:srgbClr val="E6DCAC"/>
                  </a:gs>
                  <a:gs pos="12000">
                    <a:srgbClr val="E6D78A"/>
                  </a:gs>
                  <a:gs pos="30000">
                    <a:srgbClr val="C7AC4C"/>
                  </a:gs>
                  <a:gs pos="45000">
                    <a:srgbClr val="E6D78A"/>
                  </a:gs>
                  <a:gs pos="77000">
                    <a:srgbClr val="C7AC4C"/>
                  </a:gs>
                  <a:gs pos="100000">
                    <a:srgbClr val="E6DCAC"/>
                  </a:gs>
                </a:gsLst>
                <a:path path="rect">
                  <a:fillToRect l="50000" t="50000" r="50000" b="50000"/>
                </a:path>
              </a:gradFill>
              <a:latin typeface="Times New Roman"/>
              <a:cs typeface="Times New Roman"/>
            </a:endParaRPr>
          </a:p>
        </p:txBody>
      </p:sp>
      <p:sp>
        <p:nvSpPr>
          <p:cNvPr id="69636" name="WordArt 6"/>
          <p:cNvSpPr>
            <a:spLocks noChangeArrowheads="1" noChangeShapeType="1" noTextEdit="1"/>
          </p:cNvSpPr>
          <p:nvPr/>
        </p:nvSpPr>
        <p:spPr bwMode="auto">
          <a:xfrm>
            <a:off x="5429250" y="214313"/>
            <a:ext cx="3524250" cy="530066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it-IT" sz="36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Parola</a:t>
            </a:r>
          </a:p>
          <a:p>
            <a:pPr algn="ctr"/>
            <a:r>
              <a:rPr lang="it-IT" sz="36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del</a:t>
            </a:r>
          </a:p>
          <a:p>
            <a:pPr algn="ctr"/>
            <a:r>
              <a:rPr lang="it-IT" sz="36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Signore.</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fede\Desktop\eucaristia.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95937" y="-1"/>
            <a:ext cx="5148064" cy="6864783"/>
          </a:xfrm>
          <a:prstGeom prst="rect">
            <a:avLst/>
          </a:prstGeom>
          <a:noFill/>
          <a:extLst>
            <a:ext uri="{909E8E84-426E-40DD-AFC4-6F175D3DCCD1}">
              <a14:hiddenFill xmlns:a14="http://schemas.microsoft.com/office/drawing/2010/main">
                <a:solidFill>
                  <a:srgbClr val="FFFFFF"/>
                </a:solidFill>
              </a14:hiddenFill>
            </a:ext>
          </a:extLst>
        </p:spPr>
      </p:pic>
      <p:sp>
        <p:nvSpPr>
          <p:cNvPr id="2" name="Rettangolo 1"/>
          <p:cNvSpPr/>
          <p:nvPr/>
        </p:nvSpPr>
        <p:spPr>
          <a:xfrm>
            <a:off x="72008" y="0"/>
            <a:ext cx="5148064" cy="6863417"/>
          </a:xfrm>
          <a:prstGeom prst="rect">
            <a:avLst/>
          </a:prstGeom>
          <a:solidFill>
            <a:srgbClr val="FFFFFF">
              <a:alpha val="69804"/>
            </a:srgbClr>
          </a:solidFill>
        </p:spPr>
        <p:txBody>
          <a:bodyPr wrap="square">
            <a:spAutoFit/>
          </a:bodyPr>
          <a:lstStyle/>
          <a:p>
            <a:pPr fontAlgn="auto">
              <a:spcBef>
                <a:spcPts val="0"/>
              </a:spcBef>
              <a:spcAft>
                <a:spcPts val="0"/>
              </a:spcAft>
            </a:pPr>
            <a:r>
              <a:rPr lang="it-IT" sz="4000" dirty="0">
                <a:solidFill>
                  <a:prstClr val="black"/>
                </a:solidFill>
                <a:latin typeface="Trebuchet MS"/>
              </a:rPr>
              <a:t>Ho bisogno di incontrarti nel mio cuore,</a:t>
            </a:r>
          </a:p>
          <a:p>
            <a:pPr fontAlgn="auto">
              <a:spcBef>
                <a:spcPts val="0"/>
              </a:spcBef>
              <a:spcAft>
                <a:spcPts val="0"/>
              </a:spcAft>
            </a:pPr>
            <a:r>
              <a:rPr lang="it-IT" sz="4000" dirty="0">
                <a:solidFill>
                  <a:prstClr val="black"/>
                </a:solidFill>
                <a:latin typeface="Trebuchet MS"/>
              </a:rPr>
              <a:t>di trovare Te, di stare insieme a Te:</a:t>
            </a:r>
          </a:p>
          <a:p>
            <a:pPr fontAlgn="auto">
              <a:spcBef>
                <a:spcPts val="0"/>
              </a:spcBef>
              <a:spcAft>
                <a:spcPts val="0"/>
              </a:spcAft>
            </a:pPr>
            <a:r>
              <a:rPr lang="it-IT" sz="4000" dirty="0">
                <a:solidFill>
                  <a:prstClr val="black"/>
                </a:solidFill>
                <a:latin typeface="Trebuchet MS"/>
              </a:rPr>
              <a:t>unico riferimento del mio andare,</a:t>
            </a:r>
          </a:p>
          <a:p>
            <a:pPr fontAlgn="auto">
              <a:spcBef>
                <a:spcPts val="0"/>
              </a:spcBef>
              <a:spcAft>
                <a:spcPts val="0"/>
              </a:spcAft>
            </a:pPr>
            <a:r>
              <a:rPr lang="it-IT" sz="4000" dirty="0">
                <a:solidFill>
                  <a:prstClr val="black"/>
                </a:solidFill>
                <a:latin typeface="Trebuchet MS"/>
              </a:rPr>
              <a:t>unica ragione Tu, unico sostegno Tu.</a:t>
            </a:r>
          </a:p>
          <a:p>
            <a:pPr fontAlgn="auto">
              <a:spcBef>
                <a:spcPts val="0"/>
              </a:spcBef>
              <a:spcAft>
                <a:spcPts val="0"/>
              </a:spcAft>
            </a:pPr>
            <a:r>
              <a:rPr lang="it-IT" sz="4000" dirty="0">
                <a:solidFill>
                  <a:prstClr val="black"/>
                </a:solidFill>
                <a:latin typeface="Trebuchet MS"/>
              </a:rPr>
              <a:t>Al centro del mio cuore ci sei solo Tu.</a:t>
            </a:r>
          </a:p>
        </p:txBody>
      </p:sp>
    </p:spTree>
    <p:extLst>
      <p:ext uri="{BB962C8B-B14F-4D97-AF65-F5344CB8AC3E}">
        <p14:creationId xmlns:p14="http://schemas.microsoft.com/office/powerpoint/2010/main" val="31543403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14313" y="0"/>
            <a:ext cx="8929687" cy="5632450"/>
          </a:xfrm>
          <a:prstGeom prst="rect">
            <a:avLst/>
          </a:prstGeom>
        </p:spPr>
        <p:txBody>
          <a:bodyPr>
            <a:spAutoFit/>
          </a:bodyPr>
          <a:lstStyle/>
          <a:p>
            <a:pPr eaLnBrk="0" fontAlgn="auto" hangingPunct="0">
              <a:spcBef>
                <a:spcPts val="0"/>
              </a:spcBef>
              <a:spcAft>
                <a:spcPts val="0"/>
              </a:spcAft>
              <a:defRPr/>
            </a:pPr>
            <a:r>
              <a:rPr lang="it-IT" sz="4000" b="1" dirty="0">
                <a:solidFill>
                  <a:prstClr val="black"/>
                </a:solidFill>
                <a:effectLst>
                  <a:outerShdw blurRad="38100" dist="38100" dir="2700000" algn="tl">
                    <a:srgbClr val="000000">
                      <a:alpha val="43137"/>
                    </a:srgbClr>
                  </a:outerShdw>
                </a:effectLst>
                <a:latin typeface="+mn-lt"/>
                <a:cs typeface="+mn-cs"/>
              </a:rPr>
              <a:t>Credo in un solo Dio, Padre onnipotente, creatore del cielo e della terra, di tutte le cose visibili e invisibili. Credo in un solo Signore, Gesù Cristo, unigenito Figlio di Dio, nato dal Padre prima di tutti i secoli: Dio da Dio, Luce da Luce, Dio vero da Dio vero, generato, non creato, della stessa sostanza del Padre; per mezzo di lui tutte le cose sono state create. </a:t>
            </a:r>
            <a:endParaRPr lang="it-IT" sz="4000" dirty="0">
              <a:solidFill>
                <a:prstClr val="black"/>
              </a:solidFill>
              <a:effectLst>
                <a:outerShdw blurRad="38100" dist="38100" dir="2700000" algn="tl">
                  <a:srgbClr val="000000">
                    <a:alpha val="43137"/>
                  </a:srgbClr>
                </a:outerShdw>
              </a:effectLst>
              <a:latin typeface="+mn-lt"/>
              <a:cs typeface="+mn-cs"/>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85750" y="0"/>
            <a:ext cx="8858250" cy="6862763"/>
          </a:xfrm>
          <a:prstGeom prst="rect">
            <a:avLst/>
          </a:prstGeom>
        </p:spPr>
        <p:txBody>
          <a:bodyPr>
            <a:spAutoFit/>
          </a:bodyPr>
          <a:lstStyle/>
          <a:p>
            <a:pPr eaLnBrk="0" fontAlgn="auto" hangingPunct="0">
              <a:spcBef>
                <a:spcPts val="0"/>
              </a:spcBef>
              <a:spcAft>
                <a:spcPts val="0"/>
              </a:spcAft>
              <a:defRPr/>
            </a:pPr>
            <a:r>
              <a:rPr lang="it-IT" sz="4000" b="1" dirty="0">
                <a:solidFill>
                  <a:prstClr val="black"/>
                </a:solidFill>
                <a:effectLst>
                  <a:outerShdw blurRad="38100" dist="38100" dir="2700000" algn="tl">
                    <a:srgbClr val="000000">
                      <a:alpha val="43137"/>
                    </a:srgbClr>
                  </a:outerShdw>
                </a:effectLst>
                <a:latin typeface="+mn-lt"/>
                <a:cs typeface="+mn-cs"/>
              </a:rPr>
              <a:t>Per noi uomini e per la nostra salvezza discese dal cielo, e </a:t>
            </a:r>
            <a:r>
              <a:rPr lang="it-IT" sz="4000" b="1" u="sng" dirty="0">
                <a:solidFill>
                  <a:prstClr val="black"/>
                </a:solidFill>
                <a:effectLst>
                  <a:outerShdw blurRad="38100" dist="38100" dir="2700000" algn="tl">
                    <a:srgbClr val="000000">
                      <a:alpha val="43137"/>
                    </a:srgbClr>
                  </a:outerShdw>
                </a:effectLst>
                <a:latin typeface="+mn-lt"/>
                <a:cs typeface="+mn-cs"/>
              </a:rPr>
              <a:t>per opera dello Spirito santo si è incarnato nel seno della vergine Maria e si è fatto uomo</a:t>
            </a:r>
            <a:r>
              <a:rPr lang="it-IT" sz="4000" b="1" dirty="0">
                <a:solidFill>
                  <a:prstClr val="black"/>
                </a:solidFill>
                <a:effectLst>
                  <a:outerShdw blurRad="38100" dist="38100" dir="2700000" algn="tl">
                    <a:srgbClr val="000000">
                      <a:alpha val="43137"/>
                    </a:srgbClr>
                  </a:outerShdw>
                </a:effectLst>
                <a:latin typeface="+mn-lt"/>
                <a:cs typeface="+mn-cs"/>
              </a:rPr>
              <a:t>. Fu crocifisso per noi sotto </a:t>
            </a:r>
            <a:r>
              <a:rPr lang="it-IT" sz="4000" b="1" dirty="0" err="1">
                <a:solidFill>
                  <a:prstClr val="black"/>
                </a:solidFill>
                <a:effectLst>
                  <a:outerShdw blurRad="38100" dist="38100" dir="2700000" algn="tl">
                    <a:srgbClr val="000000">
                      <a:alpha val="43137"/>
                    </a:srgbClr>
                  </a:outerShdw>
                </a:effectLst>
                <a:latin typeface="+mn-lt"/>
                <a:cs typeface="+mn-cs"/>
              </a:rPr>
              <a:t>Ponzio</a:t>
            </a:r>
            <a:r>
              <a:rPr lang="it-IT" sz="4000" b="1" dirty="0">
                <a:solidFill>
                  <a:prstClr val="black"/>
                </a:solidFill>
                <a:effectLst>
                  <a:outerShdw blurRad="38100" dist="38100" dir="2700000" algn="tl">
                    <a:srgbClr val="000000">
                      <a:alpha val="43137"/>
                    </a:srgbClr>
                  </a:outerShdw>
                </a:effectLst>
                <a:latin typeface="+mn-lt"/>
                <a:cs typeface="+mn-cs"/>
              </a:rPr>
              <a:t> Pilato, morì e fu sepolto. Il terzo giorno è risuscitato, secondo le Scritture, è salito al cielo, siede alla destra del Padre. E di nuovo verrà, nella gloria, per giudicare i vivi e i morti, e il suo regno non avrà fine. </a:t>
            </a:r>
            <a:endParaRPr lang="it-IT" dirty="0">
              <a:latin typeface="+mn-lt"/>
              <a:cs typeface="+mn-cs"/>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14313" y="0"/>
            <a:ext cx="8929687" cy="5632450"/>
          </a:xfrm>
          <a:prstGeom prst="rect">
            <a:avLst/>
          </a:prstGeom>
        </p:spPr>
        <p:txBody>
          <a:bodyPr>
            <a:spAutoFit/>
          </a:bodyPr>
          <a:lstStyle/>
          <a:p>
            <a:pPr eaLnBrk="0" fontAlgn="auto" hangingPunct="0">
              <a:spcBef>
                <a:spcPts val="0"/>
              </a:spcBef>
              <a:spcAft>
                <a:spcPts val="0"/>
              </a:spcAft>
              <a:defRPr/>
            </a:pPr>
            <a:r>
              <a:rPr lang="it-IT" sz="4000" b="1" dirty="0">
                <a:solidFill>
                  <a:prstClr val="black"/>
                </a:solidFill>
                <a:effectLst>
                  <a:outerShdw blurRad="38100" dist="38100" dir="2700000" algn="tl">
                    <a:srgbClr val="000000">
                      <a:alpha val="43137"/>
                    </a:srgbClr>
                  </a:outerShdw>
                </a:effectLst>
                <a:latin typeface="+mn-lt"/>
                <a:cs typeface="+mn-cs"/>
              </a:rPr>
              <a:t>Credo nello Spirito Santo, che è Signore e dà la vita, e procede dal Padre e dal Figlio. Con il Padre e il Figlio è adorato e glorificato, e ha parlato per mezzo dei profeti. Credo la Chiesa, una santa cattolica e apostolica. Professo un solo battesimo per il perdono dei peccati. Aspetto la risurrezione dei morti e la vita del mondo che verrà. Amen.</a:t>
            </a:r>
            <a:r>
              <a:rPr lang="it-IT" sz="4000" dirty="0">
                <a:solidFill>
                  <a:prstClr val="black"/>
                </a:solidFill>
                <a:effectLst>
                  <a:outerShdw blurRad="38100" dist="38100" dir="2700000" algn="tl">
                    <a:srgbClr val="000000">
                      <a:alpha val="43137"/>
                    </a:srgbClr>
                  </a:outerShdw>
                </a:effectLst>
                <a:latin typeface="+mn-lt"/>
                <a:cs typeface="+mn-cs"/>
              </a:rPr>
              <a:t> </a:t>
            </a:r>
            <a:endParaRPr lang="it-IT" dirty="0">
              <a:solidFill>
                <a:prstClr val="black"/>
              </a:solidFill>
              <a:latin typeface="+mn-lt"/>
              <a:cs typeface="+mn-cs"/>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73730" name="CasellaDiTesto 1"/>
          <p:cNvSpPr txBox="1">
            <a:spLocks noChangeArrowheads="1"/>
          </p:cNvSpPr>
          <p:nvPr/>
        </p:nvSpPr>
        <p:spPr bwMode="auto">
          <a:xfrm>
            <a:off x="1071563" y="1246188"/>
            <a:ext cx="7000875"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cs typeface="Arial" charset="0"/>
              </a:defRPr>
            </a:lvl1pPr>
            <a:lvl2pPr marL="742950" indent="-285750" eaLnBrk="0" hangingPunct="0">
              <a:defRPr sz="2400">
                <a:solidFill>
                  <a:schemeClr val="tx1"/>
                </a:solidFill>
                <a:latin typeface="Times" pitchFamily="18" charset="0"/>
                <a:cs typeface="Arial" charset="0"/>
              </a:defRPr>
            </a:lvl2pPr>
            <a:lvl3pPr marL="1143000" indent="-228600" eaLnBrk="0" hangingPunct="0">
              <a:defRPr sz="2400">
                <a:solidFill>
                  <a:schemeClr val="tx1"/>
                </a:solidFill>
                <a:latin typeface="Times" pitchFamily="18" charset="0"/>
                <a:cs typeface="Arial" charset="0"/>
              </a:defRPr>
            </a:lvl3pPr>
            <a:lvl4pPr marL="1600200" indent="-228600" eaLnBrk="0" hangingPunct="0">
              <a:defRPr sz="2400">
                <a:solidFill>
                  <a:schemeClr val="tx1"/>
                </a:solidFill>
                <a:latin typeface="Times" pitchFamily="18" charset="0"/>
                <a:cs typeface="Arial" charset="0"/>
              </a:defRPr>
            </a:lvl4pPr>
            <a:lvl5pPr marL="2057400" indent="-228600" eaLnBrk="0" hangingPunct="0">
              <a:defRPr sz="2400">
                <a:solidFill>
                  <a:schemeClr val="tx1"/>
                </a:solidFill>
                <a:latin typeface="Times" pitchFamily="18" charset="0"/>
                <a:cs typeface="Arial" charset="0"/>
              </a:defRPr>
            </a:lvl5pPr>
            <a:lvl6pPr marL="2514600" indent="-228600" eaLnBrk="0" fontAlgn="base" hangingPunct="0">
              <a:spcBef>
                <a:spcPct val="0"/>
              </a:spcBef>
              <a:spcAft>
                <a:spcPct val="0"/>
              </a:spcAft>
              <a:defRPr sz="2400">
                <a:solidFill>
                  <a:schemeClr val="tx1"/>
                </a:solidFill>
                <a:latin typeface="Times" pitchFamily="18" charset="0"/>
                <a:cs typeface="Arial" charset="0"/>
              </a:defRPr>
            </a:lvl6pPr>
            <a:lvl7pPr marL="2971800" indent="-228600" eaLnBrk="0" fontAlgn="base" hangingPunct="0">
              <a:spcBef>
                <a:spcPct val="0"/>
              </a:spcBef>
              <a:spcAft>
                <a:spcPct val="0"/>
              </a:spcAft>
              <a:defRPr sz="2400">
                <a:solidFill>
                  <a:schemeClr val="tx1"/>
                </a:solidFill>
                <a:latin typeface="Times" pitchFamily="18" charset="0"/>
                <a:cs typeface="Arial" charset="0"/>
              </a:defRPr>
            </a:lvl7pPr>
            <a:lvl8pPr marL="3429000" indent="-228600" eaLnBrk="0" fontAlgn="base" hangingPunct="0">
              <a:spcBef>
                <a:spcPct val="0"/>
              </a:spcBef>
              <a:spcAft>
                <a:spcPct val="0"/>
              </a:spcAft>
              <a:defRPr sz="2400">
                <a:solidFill>
                  <a:schemeClr val="tx1"/>
                </a:solidFill>
                <a:latin typeface="Times" pitchFamily="18" charset="0"/>
                <a:cs typeface="Arial" charset="0"/>
              </a:defRPr>
            </a:lvl8pPr>
            <a:lvl9pPr marL="3886200" indent="-228600" eaLnBrk="0" fontAlgn="base" hangingPunct="0">
              <a:spcBef>
                <a:spcPct val="0"/>
              </a:spcBef>
              <a:spcAft>
                <a:spcPct val="0"/>
              </a:spcAft>
              <a:defRPr sz="2400">
                <a:solidFill>
                  <a:schemeClr val="tx1"/>
                </a:solidFill>
                <a:latin typeface="Times" pitchFamily="18" charset="0"/>
                <a:cs typeface="Arial" charset="0"/>
              </a:defRPr>
            </a:lvl9pPr>
          </a:lstStyle>
          <a:p>
            <a:pPr algn="ctr" eaLnBrk="1" hangingPunct="1"/>
            <a:r>
              <a:rPr lang="it-IT" sz="5400">
                <a:latin typeface="Snap ITC" pitchFamily="82" charset="0"/>
              </a:rPr>
              <a:t>Offerte per il seminario</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CCFF"/>
            </a:gs>
            <a:gs pos="17999">
              <a:srgbClr val="99CCFF"/>
            </a:gs>
            <a:gs pos="36000">
              <a:srgbClr val="9966FF"/>
            </a:gs>
            <a:gs pos="61000">
              <a:srgbClr val="CC99FF"/>
            </a:gs>
            <a:gs pos="82001">
              <a:srgbClr val="99CCFF"/>
            </a:gs>
            <a:gs pos="100000">
              <a:srgbClr val="CCCCFF"/>
            </a:gs>
          </a:gsLst>
          <a:lin ang="2700000" scaled="1"/>
        </a:gradFill>
        <a:effectLst/>
      </p:bgPr>
    </p:bg>
    <p:spTree>
      <p:nvGrpSpPr>
        <p:cNvPr id="1" name=""/>
        <p:cNvGrpSpPr/>
        <p:nvPr/>
      </p:nvGrpSpPr>
      <p:grpSpPr>
        <a:xfrm>
          <a:off x="0" y="0"/>
          <a:ext cx="0" cy="0"/>
          <a:chOff x="0" y="0"/>
          <a:chExt cx="0" cy="0"/>
        </a:xfrm>
      </p:grpSpPr>
      <p:sp>
        <p:nvSpPr>
          <p:cNvPr id="3" name="WordArt 2"/>
          <p:cNvSpPr>
            <a:spLocks noChangeArrowheads="1" noChangeShapeType="1" noTextEdit="1"/>
          </p:cNvSpPr>
          <p:nvPr/>
        </p:nvSpPr>
        <p:spPr bwMode="auto">
          <a:xfrm>
            <a:off x="215106" y="642938"/>
            <a:ext cx="8713788" cy="5472112"/>
          </a:xfrm>
          <a:prstGeom prst="rect">
            <a:avLst/>
          </a:prstGeom>
        </p:spPr>
        <p:txBody>
          <a:bodyPr wrap="none" fromWordArt="1">
            <a:prstTxWarp prst="textPlain">
              <a:avLst>
                <a:gd name="adj" fmla="val 50000"/>
              </a:avLst>
            </a:prstTxWarp>
          </a:bodyPr>
          <a:lstStyle/>
          <a:p>
            <a:pPr algn="ctr" eaLnBrk="0" hangingPunct="0">
              <a:defRPr/>
            </a:pPr>
            <a:r>
              <a:rPr lang="it-IT" sz="3600" kern="10" dirty="0">
                <a:ln w="31550" cmpd="sng">
                  <a:gradFill>
                    <a:gsLst>
                      <a:gs pos="70000">
                        <a:srgbClr val="2D2D8A">
                          <a:shade val="50000"/>
                          <a:satMod val="190000"/>
                        </a:srgbClr>
                      </a:gs>
                      <a:gs pos="0">
                        <a:srgbClr val="2D2D8A">
                          <a:tint val="77000"/>
                          <a:satMod val="180000"/>
                        </a:srgbClr>
                      </a:gs>
                    </a:gsLst>
                    <a:lin ang="5400000"/>
                  </a:gradFill>
                  <a:prstDash val="solid"/>
                </a:ln>
                <a:solidFill>
                  <a:srgbClr val="2D2D8A">
                    <a:tint val="15000"/>
                    <a:satMod val="200000"/>
                  </a:srgbClr>
                </a:solidFill>
                <a:effectLst>
                  <a:glow rad="101600">
                    <a:srgbClr val="000000">
                      <a:satMod val="175000"/>
                      <a:alpha val="40000"/>
                    </a:srgbClr>
                  </a:glow>
                  <a:innerShdw blurRad="63500" dist="50800" dir="16200000">
                    <a:prstClr val="black">
                      <a:alpha val="50000"/>
                    </a:prstClr>
                  </a:innerShdw>
                </a:effectLst>
                <a:latin typeface="Andalus" pitchFamily="2" charset="-78"/>
                <a:cs typeface="Andalus" pitchFamily="2" charset="-78"/>
              </a:rPr>
              <a:t>Benedici </a:t>
            </a:r>
          </a:p>
          <a:p>
            <a:pPr algn="ctr" eaLnBrk="0" hangingPunct="0">
              <a:defRPr/>
            </a:pPr>
            <a:r>
              <a:rPr lang="it-IT" sz="3600" kern="10" dirty="0">
                <a:ln w="31550" cmpd="sng">
                  <a:gradFill>
                    <a:gsLst>
                      <a:gs pos="70000">
                        <a:srgbClr val="2D2D8A">
                          <a:shade val="50000"/>
                          <a:satMod val="190000"/>
                        </a:srgbClr>
                      </a:gs>
                      <a:gs pos="0">
                        <a:srgbClr val="2D2D8A">
                          <a:tint val="77000"/>
                          <a:satMod val="180000"/>
                        </a:srgbClr>
                      </a:gs>
                    </a:gsLst>
                    <a:lin ang="5400000"/>
                  </a:gradFill>
                  <a:prstDash val="solid"/>
                </a:ln>
                <a:solidFill>
                  <a:srgbClr val="2D2D8A">
                    <a:tint val="15000"/>
                    <a:satMod val="200000"/>
                  </a:srgbClr>
                </a:solidFill>
                <a:effectLst>
                  <a:glow rad="101600">
                    <a:srgbClr val="000000">
                      <a:satMod val="175000"/>
                      <a:alpha val="40000"/>
                    </a:srgbClr>
                  </a:glow>
                  <a:innerShdw blurRad="63500" dist="50800" dir="16200000">
                    <a:prstClr val="black">
                      <a:alpha val="50000"/>
                    </a:prstClr>
                  </a:innerShdw>
                </a:effectLst>
                <a:latin typeface="Andalus" pitchFamily="2" charset="-78"/>
                <a:cs typeface="Andalus" pitchFamily="2" charset="-78"/>
              </a:rPr>
              <a:t>o Signore</a:t>
            </a:r>
            <a:r>
              <a:rPr lang="it-IT" sz="3600" kern="10" dirty="0">
                <a:ln w="9525">
                  <a:solidFill>
                    <a:srgbClr val="000000"/>
                  </a:solidFill>
                  <a:round/>
                  <a:headEnd/>
                  <a:tailEnd/>
                </a:ln>
                <a:gradFill rotWithShape="1">
                  <a:gsLst>
                    <a:gs pos="0">
                      <a:srgbClr val="000082"/>
                    </a:gs>
                    <a:gs pos="30000">
                      <a:srgbClr val="66008F"/>
                    </a:gs>
                    <a:gs pos="64999">
                      <a:srgbClr val="BA0066"/>
                    </a:gs>
                    <a:gs pos="89999">
                      <a:srgbClr val="FF0000"/>
                    </a:gs>
                    <a:gs pos="100000">
                      <a:srgbClr val="FF8200"/>
                    </a:gs>
                  </a:gsLst>
                  <a:lin ang="5400000" scaled="1"/>
                </a:gradFill>
                <a:effectLst>
                  <a:glow rad="101600">
                    <a:srgbClr val="000000">
                      <a:satMod val="175000"/>
                      <a:alpha val="40000"/>
                    </a:srgbClr>
                  </a:glow>
                  <a:outerShdw dist="35921" dir="2700000" algn="ctr" rotWithShape="0">
                    <a:srgbClr val="808080">
                      <a:alpha val="79999"/>
                    </a:srgbClr>
                  </a:outerShdw>
                </a:effectLst>
                <a:latin typeface="Andalus" pitchFamily="2" charset="-78"/>
                <a:cs typeface="Andalus" pitchFamily="2" charset="-78"/>
              </a:rPr>
              <a:t> </a:t>
            </a:r>
          </a:p>
        </p:txBody>
      </p:sp>
    </p:spTree>
    <p:extLst>
      <p:ext uri="{BB962C8B-B14F-4D97-AF65-F5344CB8AC3E}">
        <p14:creationId xmlns:p14="http://schemas.microsoft.com/office/powerpoint/2010/main" val="407452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2" name="Picture 2" descr="http://www.lucianabartolini.net/Immagini/paesaggi/nebbia.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ttangolo 2"/>
          <p:cNvSpPr>
            <a:spLocks noChangeArrowheads="1"/>
          </p:cNvSpPr>
          <p:nvPr/>
        </p:nvSpPr>
        <p:spPr bwMode="auto">
          <a:xfrm>
            <a:off x="1857375" y="2928938"/>
            <a:ext cx="7000875" cy="1938337"/>
          </a:xfrm>
          <a:prstGeom prst="rect">
            <a:avLst/>
          </a:prstGeom>
          <a:solidFill>
            <a:srgbClr val="FFFFFF">
              <a:alpha val="69804"/>
            </a:srgbClr>
          </a:solidFill>
          <a:ln w="9525">
            <a:noFill/>
            <a:miter lim="800000"/>
            <a:headEnd/>
            <a:tailEnd/>
          </a:ln>
          <a:effectLst>
            <a:softEdge rad="63500"/>
          </a:effectLst>
        </p:spPr>
        <p:txBody>
          <a:bodyPr>
            <a:spAutoFit/>
          </a:bodyPr>
          <a:lstStyle/>
          <a:p>
            <a:pPr eaLnBrk="0" hangingPunct="0">
              <a:defRPr/>
            </a:pPr>
            <a:r>
              <a:rPr lang="it-IT" sz="4000" b="1" dirty="0">
                <a:solidFill>
                  <a:srgbClr val="000000"/>
                </a:solidFill>
                <a:latin typeface="Rockwell Extra Bold" pitchFamily="18" charset="0"/>
              </a:rPr>
              <a:t>Nebbia e freddo, </a:t>
            </a:r>
          </a:p>
          <a:p>
            <a:pPr eaLnBrk="0" hangingPunct="0">
              <a:defRPr/>
            </a:pPr>
            <a:r>
              <a:rPr lang="it-IT" sz="4000" b="1" dirty="0">
                <a:solidFill>
                  <a:srgbClr val="000000"/>
                </a:solidFill>
                <a:latin typeface="Rockwell Extra Bold" pitchFamily="18" charset="0"/>
              </a:rPr>
              <a:t>giorni lunghi e amari </a:t>
            </a:r>
          </a:p>
          <a:p>
            <a:pPr eaLnBrk="0" hangingPunct="0">
              <a:defRPr/>
            </a:pPr>
            <a:r>
              <a:rPr lang="it-IT" sz="4000" b="1" dirty="0">
                <a:solidFill>
                  <a:srgbClr val="000000"/>
                </a:solidFill>
                <a:latin typeface="Rockwell Extra Bold" pitchFamily="18" charset="0"/>
              </a:rPr>
              <a:t>mentre il seme muore. </a:t>
            </a:r>
          </a:p>
        </p:txBody>
      </p:sp>
    </p:spTree>
    <p:extLst>
      <p:ext uri="{BB962C8B-B14F-4D97-AF65-F5344CB8AC3E}">
        <p14:creationId xmlns:p14="http://schemas.microsoft.com/office/powerpoint/2010/main" val="382666360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6" name="Picture 2" descr="http://macrofotografia.kay.it/corso%20di%20macrofotografia/pag.%207%20organizziamoci%20per%20la%20macro/spruzzatore.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5" name="Rettangolo 2"/>
          <p:cNvSpPr>
            <a:spLocks noChangeArrowheads="1"/>
          </p:cNvSpPr>
          <p:nvPr/>
        </p:nvSpPr>
        <p:spPr bwMode="auto">
          <a:xfrm>
            <a:off x="1857375" y="1643063"/>
            <a:ext cx="7286625" cy="1938337"/>
          </a:xfrm>
          <a:prstGeom prst="rect">
            <a:avLst/>
          </a:prstGeom>
          <a:solidFill>
            <a:srgbClr val="FFFFFF">
              <a:alpha val="69804"/>
            </a:srgbClr>
          </a:solidFill>
          <a:ln w="9525">
            <a:noFill/>
            <a:miter lim="800000"/>
            <a:headEnd/>
            <a:tailEnd/>
          </a:ln>
          <a:effectLst>
            <a:softEdge rad="63500"/>
          </a:effectLst>
        </p:spPr>
        <p:txBody>
          <a:bodyPr>
            <a:spAutoFit/>
          </a:bodyPr>
          <a:lstStyle/>
          <a:p>
            <a:pPr eaLnBrk="0" hangingPunct="0">
              <a:defRPr/>
            </a:pPr>
            <a:r>
              <a:rPr lang="it-IT" sz="4000" b="1">
                <a:solidFill>
                  <a:srgbClr val="000000"/>
                </a:solidFill>
                <a:latin typeface="Rockwell Extra Bold" pitchFamily="18" charset="0"/>
              </a:rPr>
              <a:t>Poi il prodigio </a:t>
            </a:r>
          </a:p>
          <a:p>
            <a:pPr eaLnBrk="0" hangingPunct="0">
              <a:defRPr/>
            </a:pPr>
            <a:r>
              <a:rPr lang="it-IT" sz="4000" b="1">
                <a:solidFill>
                  <a:srgbClr val="000000"/>
                </a:solidFill>
                <a:latin typeface="Rockwell Extra Bold" pitchFamily="18" charset="0"/>
              </a:rPr>
              <a:t>antico e sempre nuovo </a:t>
            </a:r>
          </a:p>
          <a:p>
            <a:pPr eaLnBrk="0" hangingPunct="0">
              <a:defRPr/>
            </a:pPr>
            <a:r>
              <a:rPr lang="it-IT" sz="4000" b="1">
                <a:solidFill>
                  <a:srgbClr val="000000"/>
                </a:solidFill>
                <a:latin typeface="Rockwell Extra Bold" pitchFamily="18" charset="0"/>
              </a:rPr>
              <a:t>del primo filo d'erba. </a:t>
            </a:r>
          </a:p>
        </p:txBody>
      </p:sp>
    </p:spTree>
    <p:extLst>
      <p:ext uri="{BB962C8B-B14F-4D97-AF65-F5344CB8AC3E}">
        <p14:creationId xmlns:p14="http://schemas.microsoft.com/office/powerpoint/2010/main" val="99835524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0" name="Picture 5" descr="main"/>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39" name="Rettangolo 2"/>
          <p:cNvSpPr>
            <a:spLocks noChangeArrowheads="1"/>
          </p:cNvSpPr>
          <p:nvPr/>
        </p:nvSpPr>
        <p:spPr bwMode="auto">
          <a:xfrm>
            <a:off x="1785938" y="214313"/>
            <a:ext cx="7143750" cy="1938337"/>
          </a:xfrm>
          <a:prstGeom prst="rect">
            <a:avLst/>
          </a:prstGeom>
          <a:solidFill>
            <a:srgbClr val="FFFFFF">
              <a:alpha val="69804"/>
            </a:srgbClr>
          </a:solidFill>
          <a:ln w="9525">
            <a:noFill/>
            <a:miter lim="800000"/>
            <a:headEnd/>
            <a:tailEnd/>
          </a:ln>
          <a:effectLst>
            <a:softEdge rad="63500"/>
          </a:effectLst>
        </p:spPr>
        <p:txBody>
          <a:bodyPr>
            <a:spAutoFit/>
          </a:bodyPr>
          <a:lstStyle/>
          <a:p>
            <a:pPr eaLnBrk="0" hangingPunct="0">
              <a:defRPr/>
            </a:pPr>
            <a:r>
              <a:rPr lang="it-IT" sz="4000" b="1">
                <a:solidFill>
                  <a:srgbClr val="000000"/>
                </a:solidFill>
                <a:latin typeface="Rockwell Extra Bold" pitchFamily="18" charset="0"/>
              </a:rPr>
              <a:t>E nel vento dell'estate ondeggiano le spighe; avremo ancora pane.</a:t>
            </a:r>
          </a:p>
        </p:txBody>
      </p:sp>
    </p:spTree>
    <p:extLst>
      <p:ext uri="{BB962C8B-B14F-4D97-AF65-F5344CB8AC3E}">
        <p14:creationId xmlns:p14="http://schemas.microsoft.com/office/powerpoint/2010/main" val="253458841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4" name="Immagine 3" descr="Immagine30.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3" name="Rettangolo 2"/>
          <p:cNvSpPr>
            <a:spLocks noChangeArrowheads="1"/>
          </p:cNvSpPr>
          <p:nvPr/>
        </p:nvSpPr>
        <p:spPr bwMode="auto">
          <a:xfrm>
            <a:off x="285750" y="0"/>
            <a:ext cx="6357938" cy="4400550"/>
          </a:xfrm>
          <a:prstGeom prst="rect">
            <a:avLst/>
          </a:prstGeom>
          <a:solidFill>
            <a:srgbClr val="FFFFFF">
              <a:alpha val="69804"/>
            </a:srgbClr>
          </a:solidFill>
          <a:ln w="9525">
            <a:noFill/>
            <a:miter lim="800000"/>
            <a:headEnd/>
            <a:tailEnd/>
          </a:ln>
          <a:effectLst>
            <a:softEdge rad="63500"/>
          </a:effectLst>
        </p:spPr>
        <p:txBody>
          <a:bodyPr>
            <a:spAutoFit/>
          </a:bodyPr>
          <a:lstStyle/>
          <a:p>
            <a:pPr eaLnBrk="0" hangingPunct="0">
              <a:defRPr/>
            </a:pPr>
            <a:r>
              <a:rPr lang="it-IT" sz="4000" b="1">
                <a:solidFill>
                  <a:srgbClr val="000000"/>
                </a:solidFill>
                <a:latin typeface="Rockwell Extra Bold" pitchFamily="18" charset="0"/>
              </a:rPr>
              <a:t>Benedici, o Signore, </a:t>
            </a:r>
          </a:p>
          <a:p>
            <a:pPr eaLnBrk="0" hangingPunct="0">
              <a:defRPr/>
            </a:pPr>
            <a:r>
              <a:rPr lang="it-IT" sz="4000" b="1">
                <a:solidFill>
                  <a:srgbClr val="000000"/>
                </a:solidFill>
                <a:latin typeface="Rockwell Extra Bold" pitchFamily="18" charset="0"/>
              </a:rPr>
              <a:t>questa offerta </a:t>
            </a:r>
          </a:p>
          <a:p>
            <a:pPr eaLnBrk="0" hangingPunct="0">
              <a:defRPr/>
            </a:pPr>
            <a:r>
              <a:rPr lang="it-IT" sz="4000" b="1">
                <a:solidFill>
                  <a:srgbClr val="000000"/>
                </a:solidFill>
                <a:latin typeface="Rockwell Extra Bold" pitchFamily="18" charset="0"/>
              </a:rPr>
              <a:t>che portiamo a te. </a:t>
            </a:r>
          </a:p>
          <a:p>
            <a:pPr eaLnBrk="0" hangingPunct="0">
              <a:defRPr/>
            </a:pPr>
            <a:r>
              <a:rPr lang="it-IT" sz="4000" b="1">
                <a:solidFill>
                  <a:srgbClr val="000000"/>
                </a:solidFill>
                <a:latin typeface="Rockwell Extra Bold" pitchFamily="18" charset="0"/>
              </a:rPr>
              <a:t>Facci uno </a:t>
            </a:r>
          </a:p>
          <a:p>
            <a:pPr eaLnBrk="0" hangingPunct="0">
              <a:defRPr/>
            </a:pPr>
            <a:r>
              <a:rPr lang="it-IT" sz="4000" b="1">
                <a:solidFill>
                  <a:srgbClr val="000000"/>
                </a:solidFill>
                <a:latin typeface="Rockwell Extra Bold" pitchFamily="18" charset="0"/>
              </a:rPr>
              <a:t>come il pane </a:t>
            </a:r>
          </a:p>
          <a:p>
            <a:pPr eaLnBrk="0" hangingPunct="0">
              <a:defRPr/>
            </a:pPr>
            <a:r>
              <a:rPr lang="it-IT" sz="4000" b="1">
                <a:solidFill>
                  <a:srgbClr val="000000"/>
                </a:solidFill>
                <a:latin typeface="Rockwell Extra Bold" pitchFamily="18" charset="0"/>
              </a:rPr>
              <a:t>che anche oggi </a:t>
            </a:r>
          </a:p>
          <a:p>
            <a:pPr eaLnBrk="0" hangingPunct="0">
              <a:defRPr/>
            </a:pPr>
            <a:r>
              <a:rPr lang="it-IT" sz="4000" b="1">
                <a:solidFill>
                  <a:srgbClr val="000000"/>
                </a:solidFill>
                <a:latin typeface="Rockwell Extra Bold" pitchFamily="18" charset="0"/>
              </a:rPr>
              <a:t>hai dato a noi.</a:t>
            </a:r>
          </a:p>
        </p:txBody>
      </p:sp>
    </p:spTree>
    <p:extLst>
      <p:ext uri="{BB962C8B-B14F-4D97-AF65-F5344CB8AC3E}">
        <p14:creationId xmlns:p14="http://schemas.microsoft.com/office/powerpoint/2010/main" val="314810878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8" name="Picture 3" descr="locanda_montisi_vitigno_vino_01"/>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87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87" name="Rettangolo 2"/>
          <p:cNvSpPr>
            <a:spLocks noChangeArrowheads="1"/>
          </p:cNvSpPr>
          <p:nvPr/>
        </p:nvSpPr>
        <p:spPr bwMode="auto">
          <a:xfrm>
            <a:off x="642938" y="0"/>
            <a:ext cx="8501062" cy="2554288"/>
          </a:xfrm>
          <a:prstGeom prst="rect">
            <a:avLst/>
          </a:prstGeom>
          <a:solidFill>
            <a:srgbClr val="FFFFFF">
              <a:alpha val="69804"/>
            </a:srgbClr>
          </a:solidFill>
          <a:ln w="9525">
            <a:noFill/>
            <a:miter lim="800000"/>
            <a:headEnd/>
            <a:tailEnd/>
          </a:ln>
          <a:effectLst>
            <a:softEdge rad="63500"/>
          </a:effectLst>
        </p:spPr>
        <p:txBody>
          <a:bodyPr>
            <a:spAutoFit/>
          </a:bodyPr>
          <a:lstStyle/>
          <a:p>
            <a:pPr eaLnBrk="0" hangingPunct="0">
              <a:defRPr/>
            </a:pPr>
            <a:r>
              <a:rPr lang="it-IT" sz="4000" b="1" dirty="0">
                <a:solidFill>
                  <a:srgbClr val="000000"/>
                </a:solidFill>
                <a:latin typeface="Rockwell Extra Bold" pitchFamily="18" charset="0"/>
              </a:rPr>
              <a:t>Nei filari dopo il lungo inverno fremono le viti. </a:t>
            </a:r>
          </a:p>
          <a:p>
            <a:pPr eaLnBrk="0" hangingPunct="0">
              <a:defRPr/>
            </a:pPr>
            <a:r>
              <a:rPr lang="it-IT" sz="4000" b="1" dirty="0">
                <a:solidFill>
                  <a:srgbClr val="000000"/>
                </a:solidFill>
                <a:latin typeface="Rockwell Extra Bold" pitchFamily="18" charset="0"/>
              </a:rPr>
              <a:t>La rugiada avvolge nel silenzio i primi tralci verdi.</a:t>
            </a:r>
          </a:p>
        </p:txBody>
      </p:sp>
    </p:spTree>
    <p:extLst>
      <p:ext uri="{BB962C8B-B14F-4D97-AF65-F5344CB8AC3E}">
        <p14:creationId xmlns:p14="http://schemas.microsoft.com/office/powerpoint/2010/main" val="117273838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fede\Desktop\prima_comunione.gif"/>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093869" y="-13513"/>
            <a:ext cx="4956262" cy="6871514"/>
          </a:xfrm>
          <a:prstGeom prst="rect">
            <a:avLst/>
          </a:prstGeom>
          <a:noFill/>
          <a:extLst>
            <a:ext uri="{909E8E84-426E-40DD-AFC4-6F175D3DCCD1}">
              <a14:hiddenFill xmlns:a14="http://schemas.microsoft.com/office/drawing/2010/main">
                <a:solidFill>
                  <a:srgbClr val="FFFFFF"/>
                </a:solidFill>
              </a14:hiddenFill>
            </a:ext>
          </a:extLst>
        </p:spPr>
      </p:pic>
      <p:sp>
        <p:nvSpPr>
          <p:cNvPr id="2" name="Rettangolo 1"/>
          <p:cNvSpPr/>
          <p:nvPr/>
        </p:nvSpPr>
        <p:spPr>
          <a:xfrm>
            <a:off x="53752" y="1720840"/>
            <a:ext cx="9036496" cy="3416320"/>
          </a:xfrm>
          <a:prstGeom prst="rect">
            <a:avLst/>
          </a:prstGeom>
          <a:solidFill>
            <a:srgbClr val="FFFFFF">
              <a:alpha val="74902"/>
            </a:srgbClr>
          </a:solidFill>
        </p:spPr>
        <p:txBody>
          <a:bodyPr wrap="square">
            <a:spAutoFit/>
          </a:bodyPr>
          <a:lstStyle/>
          <a:p>
            <a:pPr algn="ctr" fontAlgn="auto">
              <a:spcBef>
                <a:spcPts val="0"/>
              </a:spcBef>
              <a:spcAft>
                <a:spcPts val="0"/>
              </a:spcAft>
            </a:pPr>
            <a:r>
              <a:rPr lang="it-IT" sz="5400" b="1" dirty="0">
                <a:ln w="1905"/>
                <a:gradFill>
                  <a:gsLst>
                    <a:gs pos="0">
                      <a:srgbClr val="F14124">
                        <a:shade val="20000"/>
                        <a:satMod val="200000"/>
                      </a:srgbClr>
                    </a:gs>
                    <a:gs pos="78000">
                      <a:srgbClr val="F14124">
                        <a:tint val="90000"/>
                        <a:shade val="89000"/>
                        <a:satMod val="220000"/>
                      </a:srgbClr>
                    </a:gs>
                    <a:gs pos="100000">
                      <a:srgbClr val="F14124">
                        <a:tint val="12000"/>
                        <a:satMod val="255000"/>
                      </a:srgbClr>
                    </a:gs>
                  </a:gsLst>
                  <a:lin ang="5400000"/>
                </a:gradFill>
                <a:effectLst>
                  <a:innerShdw blurRad="69850" dist="43180" dir="5400000">
                    <a:srgbClr val="000000">
                      <a:alpha val="65000"/>
                    </a:srgbClr>
                  </a:innerShdw>
                </a:effectLst>
                <a:latin typeface="Calibri" pitchFamily="34" charset="0"/>
                <a:cs typeface="Calibri" pitchFamily="34" charset="0"/>
              </a:rPr>
              <a:t>Tutto ruota attorno a te,</a:t>
            </a:r>
          </a:p>
          <a:p>
            <a:pPr algn="ctr" fontAlgn="auto">
              <a:spcBef>
                <a:spcPts val="0"/>
              </a:spcBef>
              <a:spcAft>
                <a:spcPts val="0"/>
              </a:spcAft>
            </a:pPr>
            <a:r>
              <a:rPr lang="it-IT" sz="5400" b="1" dirty="0">
                <a:ln w="1905"/>
                <a:gradFill>
                  <a:gsLst>
                    <a:gs pos="0">
                      <a:srgbClr val="F14124">
                        <a:shade val="20000"/>
                        <a:satMod val="200000"/>
                      </a:srgbClr>
                    </a:gs>
                    <a:gs pos="78000">
                      <a:srgbClr val="F14124">
                        <a:tint val="90000"/>
                        <a:shade val="89000"/>
                        <a:satMod val="220000"/>
                      </a:srgbClr>
                    </a:gs>
                    <a:gs pos="100000">
                      <a:srgbClr val="F14124">
                        <a:tint val="12000"/>
                        <a:satMod val="255000"/>
                      </a:srgbClr>
                    </a:gs>
                  </a:gsLst>
                  <a:lin ang="5400000"/>
                </a:gradFill>
                <a:effectLst>
                  <a:innerShdw blurRad="69850" dist="43180" dir="5400000">
                    <a:srgbClr val="000000">
                      <a:alpha val="65000"/>
                    </a:srgbClr>
                  </a:innerShdw>
                </a:effectLst>
                <a:latin typeface="Calibri" pitchFamily="34" charset="0"/>
                <a:cs typeface="Calibri" pitchFamily="34" charset="0"/>
              </a:rPr>
              <a:t>in funzione di te,</a:t>
            </a:r>
          </a:p>
          <a:p>
            <a:pPr algn="ctr" fontAlgn="auto">
              <a:spcBef>
                <a:spcPts val="0"/>
              </a:spcBef>
              <a:spcAft>
                <a:spcPts val="0"/>
              </a:spcAft>
            </a:pPr>
            <a:r>
              <a:rPr lang="it-IT" sz="5400" b="1" dirty="0">
                <a:ln w="1905"/>
                <a:gradFill>
                  <a:gsLst>
                    <a:gs pos="0">
                      <a:srgbClr val="F14124">
                        <a:shade val="20000"/>
                        <a:satMod val="200000"/>
                      </a:srgbClr>
                    </a:gs>
                    <a:gs pos="78000">
                      <a:srgbClr val="F14124">
                        <a:tint val="90000"/>
                        <a:shade val="89000"/>
                        <a:satMod val="220000"/>
                      </a:srgbClr>
                    </a:gs>
                    <a:gs pos="100000">
                      <a:srgbClr val="F14124">
                        <a:tint val="12000"/>
                        <a:satMod val="255000"/>
                      </a:srgbClr>
                    </a:gs>
                  </a:gsLst>
                  <a:lin ang="5400000"/>
                </a:gradFill>
                <a:effectLst>
                  <a:innerShdw blurRad="69850" dist="43180" dir="5400000">
                    <a:srgbClr val="000000">
                      <a:alpha val="65000"/>
                    </a:srgbClr>
                  </a:innerShdw>
                </a:effectLst>
                <a:latin typeface="Calibri" pitchFamily="34" charset="0"/>
                <a:cs typeface="Calibri" pitchFamily="34" charset="0"/>
              </a:rPr>
              <a:t>e poi non importa il come,</a:t>
            </a:r>
          </a:p>
          <a:p>
            <a:pPr algn="ctr" fontAlgn="auto">
              <a:spcBef>
                <a:spcPts val="0"/>
              </a:spcBef>
              <a:spcAft>
                <a:spcPts val="0"/>
              </a:spcAft>
            </a:pPr>
            <a:r>
              <a:rPr lang="it-IT" sz="5400" b="1" dirty="0">
                <a:ln w="1905"/>
                <a:gradFill>
                  <a:gsLst>
                    <a:gs pos="0">
                      <a:srgbClr val="F14124">
                        <a:shade val="20000"/>
                        <a:satMod val="200000"/>
                      </a:srgbClr>
                    </a:gs>
                    <a:gs pos="78000">
                      <a:srgbClr val="F14124">
                        <a:tint val="90000"/>
                        <a:shade val="89000"/>
                        <a:satMod val="220000"/>
                      </a:srgbClr>
                    </a:gs>
                    <a:gs pos="100000">
                      <a:srgbClr val="F14124">
                        <a:tint val="12000"/>
                        <a:satMod val="255000"/>
                      </a:srgbClr>
                    </a:gs>
                  </a:gsLst>
                  <a:lin ang="5400000"/>
                </a:gradFill>
                <a:effectLst>
                  <a:innerShdw blurRad="69850" dist="43180" dir="5400000">
                    <a:srgbClr val="000000">
                      <a:alpha val="65000"/>
                    </a:srgbClr>
                  </a:innerShdw>
                </a:effectLst>
                <a:latin typeface="Calibri" pitchFamily="34" charset="0"/>
                <a:cs typeface="Calibri" pitchFamily="34" charset="0"/>
              </a:rPr>
              <a:t>il dove e il se.</a:t>
            </a:r>
          </a:p>
        </p:txBody>
      </p:sp>
    </p:spTree>
    <p:extLst>
      <p:ext uri="{BB962C8B-B14F-4D97-AF65-F5344CB8AC3E}">
        <p14:creationId xmlns:p14="http://schemas.microsoft.com/office/powerpoint/2010/main" val="93395422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2" name="Picture 3" descr="PICT00081-2005"/>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1" name="Rettangolo 2"/>
          <p:cNvSpPr>
            <a:spLocks noChangeArrowheads="1"/>
          </p:cNvSpPr>
          <p:nvPr/>
        </p:nvSpPr>
        <p:spPr bwMode="auto">
          <a:xfrm>
            <a:off x="1500188" y="0"/>
            <a:ext cx="7643812" cy="1938338"/>
          </a:xfrm>
          <a:prstGeom prst="rect">
            <a:avLst/>
          </a:prstGeom>
          <a:solidFill>
            <a:srgbClr val="FFFFFF">
              <a:alpha val="69804"/>
            </a:srgbClr>
          </a:solidFill>
          <a:ln w="9525">
            <a:noFill/>
            <a:miter lim="800000"/>
            <a:headEnd/>
            <a:tailEnd/>
          </a:ln>
          <a:effectLst>
            <a:softEdge rad="63500"/>
          </a:effectLst>
        </p:spPr>
        <p:txBody>
          <a:bodyPr>
            <a:spAutoFit/>
          </a:bodyPr>
          <a:lstStyle/>
          <a:p>
            <a:pPr marL="71438" indent="-71438" eaLnBrk="0" hangingPunct="0">
              <a:defRPr/>
            </a:pPr>
            <a:r>
              <a:rPr lang="it-IT" sz="4000" b="1">
                <a:solidFill>
                  <a:srgbClr val="000000"/>
                </a:solidFill>
                <a:latin typeface="Rockwell Extra Bold" pitchFamily="18" charset="0"/>
              </a:rPr>
              <a:t>Poi i colori dell'autunno coi grappoli maturi;</a:t>
            </a:r>
          </a:p>
          <a:p>
            <a:pPr marL="71438" indent="-71438" eaLnBrk="0" hangingPunct="0">
              <a:defRPr/>
            </a:pPr>
            <a:r>
              <a:rPr lang="it-IT" sz="4000" b="1">
                <a:solidFill>
                  <a:srgbClr val="000000"/>
                </a:solidFill>
                <a:latin typeface="Rockwell Extra Bold" pitchFamily="18" charset="0"/>
              </a:rPr>
              <a:t>avremo ancora vino.</a:t>
            </a:r>
          </a:p>
        </p:txBody>
      </p:sp>
    </p:spTree>
    <p:extLst>
      <p:ext uri="{BB962C8B-B14F-4D97-AF65-F5344CB8AC3E}">
        <p14:creationId xmlns:p14="http://schemas.microsoft.com/office/powerpoint/2010/main" val="183050317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6" name="Immagine 3" descr="Immagine30.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35" name="Rettangolo 2"/>
          <p:cNvSpPr>
            <a:spLocks noChangeArrowheads="1"/>
          </p:cNvSpPr>
          <p:nvPr/>
        </p:nvSpPr>
        <p:spPr bwMode="auto">
          <a:xfrm>
            <a:off x="285750" y="0"/>
            <a:ext cx="6357938" cy="4400550"/>
          </a:xfrm>
          <a:prstGeom prst="rect">
            <a:avLst/>
          </a:prstGeom>
          <a:solidFill>
            <a:srgbClr val="FFFFFF">
              <a:alpha val="69804"/>
            </a:srgbClr>
          </a:solidFill>
          <a:ln w="9525">
            <a:noFill/>
            <a:miter lim="800000"/>
            <a:headEnd/>
            <a:tailEnd/>
          </a:ln>
          <a:effectLst>
            <a:softEdge rad="63500"/>
          </a:effectLst>
        </p:spPr>
        <p:txBody>
          <a:bodyPr>
            <a:spAutoFit/>
          </a:bodyPr>
          <a:lstStyle/>
          <a:p>
            <a:pPr eaLnBrk="0" hangingPunct="0">
              <a:defRPr/>
            </a:pPr>
            <a:r>
              <a:rPr lang="it-IT" sz="4000" b="1">
                <a:solidFill>
                  <a:srgbClr val="000000"/>
                </a:solidFill>
                <a:latin typeface="Rockwell Extra Bold" pitchFamily="18" charset="0"/>
              </a:rPr>
              <a:t>Benedici, o Signore, </a:t>
            </a:r>
          </a:p>
          <a:p>
            <a:pPr eaLnBrk="0" hangingPunct="0">
              <a:defRPr/>
            </a:pPr>
            <a:r>
              <a:rPr lang="it-IT" sz="4000" b="1">
                <a:solidFill>
                  <a:srgbClr val="000000"/>
                </a:solidFill>
                <a:latin typeface="Rockwell Extra Bold" pitchFamily="18" charset="0"/>
              </a:rPr>
              <a:t>questa offerta </a:t>
            </a:r>
          </a:p>
          <a:p>
            <a:pPr eaLnBrk="0" hangingPunct="0">
              <a:defRPr/>
            </a:pPr>
            <a:r>
              <a:rPr lang="it-IT" sz="4000" b="1">
                <a:solidFill>
                  <a:srgbClr val="000000"/>
                </a:solidFill>
                <a:latin typeface="Rockwell Extra Bold" pitchFamily="18" charset="0"/>
              </a:rPr>
              <a:t>che portiamo a te. </a:t>
            </a:r>
          </a:p>
          <a:p>
            <a:pPr eaLnBrk="0" hangingPunct="0">
              <a:defRPr/>
            </a:pPr>
            <a:r>
              <a:rPr lang="it-IT" sz="4000" b="1">
                <a:solidFill>
                  <a:srgbClr val="000000"/>
                </a:solidFill>
                <a:latin typeface="Rockwell Extra Bold" pitchFamily="18" charset="0"/>
              </a:rPr>
              <a:t>Facci uno </a:t>
            </a:r>
          </a:p>
          <a:p>
            <a:pPr eaLnBrk="0" hangingPunct="0">
              <a:defRPr/>
            </a:pPr>
            <a:r>
              <a:rPr lang="it-IT" sz="4000" b="1">
                <a:solidFill>
                  <a:srgbClr val="000000"/>
                </a:solidFill>
                <a:latin typeface="Rockwell Extra Bold" pitchFamily="18" charset="0"/>
              </a:rPr>
              <a:t>come il vino</a:t>
            </a:r>
          </a:p>
          <a:p>
            <a:pPr eaLnBrk="0" hangingPunct="0">
              <a:defRPr/>
            </a:pPr>
            <a:r>
              <a:rPr lang="it-IT" sz="4000" b="1">
                <a:solidFill>
                  <a:srgbClr val="000000"/>
                </a:solidFill>
                <a:latin typeface="Rockwell Extra Bold" pitchFamily="18" charset="0"/>
              </a:rPr>
              <a:t>che anche oggi </a:t>
            </a:r>
          </a:p>
          <a:p>
            <a:pPr eaLnBrk="0" hangingPunct="0">
              <a:defRPr/>
            </a:pPr>
            <a:r>
              <a:rPr lang="it-IT" sz="4000" b="1">
                <a:solidFill>
                  <a:srgbClr val="000000"/>
                </a:solidFill>
                <a:latin typeface="Rockwell Extra Bold" pitchFamily="18" charset="0"/>
              </a:rPr>
              <a:t>hai dato a noi.</a:t>
            </a:r>
          </a:p>
        </p:txBody>
      </p:sp>
    </p:spTree>
    <p:extLst>
      <p:ext uri="{BB962C8B-B14F-4D97-AF65-F5344CB8AC3E}">
        <p14:creationId xmlns:p14="http://schemas.microsoft.com/office/powerpoint/2010/main" val="12223617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1881686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1"/>
          <p:cNvSpPr>
            <a:spLocks noChangeArrowheads="1"/>
          </p:cNvSpPr>
          <p:nvPr/>
        </p:nvSpPr>
        <p:spPr bwMode="auto">
          <a:xfrm>
            <a:off x="214313" y="142875"/>
            <a:ext cx="8932862" cy="5508625"/>
          </a:xfrm>
          <a:prstGeom prst="rect">
            <a:avLst/>
          </a:prstGeom>
          <a:noFill/>
          <a:ln w="9525">
            <a:noFill/>
            <a:miter lim="800000"/>
            <a:headEnd/>
            <a:tailEnd/>
          </a:ln>
        </p:spPr>
        <p:txBody>
          <a:bodyPr anchor="ctr">
            <a:spAutoFit/>
          </a:bodyPr>
          <a:lstStyle/>
          <a:p>
            <a:pPr algn="just" eaLnBrk="0" hangingPunct="0">
              <a:defRPr/>
            </a:pPr>
            <a:r>
              <a:rPr lang="it-IT" sz="4400" dirty="0">
                <a:latin typeface="+mj-lt"/>
                <a:cs typeface="Times New Roman" pitchFamily="18" charset="0"/>
              </a:rPr>
              <a:t>Il Signore sia con voi.</a:t>
            </a:r>
            <a:endParaRPr lang="it-IT" sz="4400" dirty="0">
              <a:latin typeface="+mj-lt"/>
              <a:cs typeface="+mn-cs"/>
            </a:endParaRPr>
          </a:p>
          <a:p>
            <a:pPr algn="just" eaLnBrk="0" hangingPunct="0">
              <a:defRPr/>
            </a:pPr>
            <a:r>
              <a:rPr lang="it-IT" sz="4400" b="1" dirty="0">
                <a:latin typeface="+mj-lt"/>
                <a:cs typeface="Times New Roman" pitchFamily="18" charset="0"/>
              </a:rPr>
              <a:t>E con il tuo spirito. </a:t>
            </a:r>
            <a:endParaRPr lang="it-IT" sz="4400" dirty="0">
              <a:latin typeface="+mj-lt"/>
              <a:cs typeface="+mn-cs"/>
            </a:endParaRPr>
          </a:p>
          <a:p>
            <a:pPr algn="just" eaLnBrk="0" hangingPunct="0">
              <a:defRPr/>
            </a:pPr>
            <a:endParaRPr lang="it-IT" sz="4400" dirty="0">
              <a:latin typeface="+mj-lt"/>
              <a:cs typeface="Times New Roman" pitchFamily="18" charset="0"/>
            </a:endParaRPr>
          </a:p>
          <a:p>
            <a:pPr algn="just" eaLnBrk="0" hangingPunct="0">
              <a:defRPr/>
            </a:pPr>
            <a:r>
              <a:rPr lang="it-IT" sz="4400" dirty="0">
                <a:latin typeface="+mj-lt"/>
                <a:cs typeface="Times New Roman" pitchFamily="18" charset="0"/>
              </a:rPr>
              <a:t>In alto i nostri cuori.</a:t>
            </a:r>
            <a:endParaRPr lang="it-IT" sz="4400" dirty="0">
              <a:latin typeface="+mj-lt"/>
              <a:cs typeface="+mn-cs"/>
            </a:endParaRPr>
          </a:p>
          <a:p>
            <a:pPr algn="just" eaLnBrk="0" hangingPunct="0">
              <a:defRPr/>
            </a:pPr>
            <a:r>
              <a:rPr lang="it-IT" sz="4400" b="1" dirty="0">
                <a:latin typeface="+mj-lt"/>
                <a:cs typeface="Times New Roman" pitchFamily="18" charset="0"/>
              </a:rPr>
              <a:t>Sono rivolti al Signore. </a:t>
            </a:r>
            <a:endParaRPr lang="it-IT" sz="4400" dirty="0">
              <a:latin typeface="+mj-lt"/>
              <a:cs typeface="+mn-cs"/>
            </a:endParaRPr>
          </a:p>
          <a:p>
            <a:pPr algn="just" eaLnBrk="0" hangingPunct="0">
              <a:defRPr/>
            </a:pPr>
            <a:endParaRPr lang="it-IT" sz="4400" dirty="0">
              <a:latin typeface="+mj-lt"/>
              <a:cs typeface="Times New Roman" pitchFamily="18" charset="0"/>
            </a:endParaRPr>
          </a:p>
          <a:p>
            <a:pPr algn="just" eaLnBrk="0" hangingPunct="0">
              <a:defRPr/>
            </a:pPr>
            <a:r>
              <a:rPr lang="it-IT" sz="4400" dirty="0">
                <a:latin typeface="+mj-lt"/>
                <a:cs typeface="Times New Roman" pitchFamily="18" charset="0"/>
              </a:rPr>
              <a:t>Rendiamo grazie al Signore nostro Dio</a:t>
            </a:r>
            <a:r>
              <a:rPr lang="it-IT" sz="3600" dirty="0">
                <a:latin typeface="+mj-lt"/>
                <a:cs typeface="Times New Roman" pitchFamily="18" charset="0"/>
              </a:rPr>
              <a:t>.</a:t>
            </a:r>
            <a:endParaRPr lang="it-IT" sz="4400" dirty="0">
              <a:latin typeface="+mj-lt"/>
              <a:cs typeface="+mn-cs"/>
            </a:endParaRPr>
          </a:p>
          <a:p>
            <a:pPr algn="just" eaLnBrk="0" hangingPunct="0">
              <a:defRPr/>
            </a:pPr>
            <a:r>
              <a:rPr lang="it-IT" sz="4400" b="1" dirty="0">
                <a:latin typeface="+mj-lt"/>
                <a:cs typeface="Times New Roman" pitchFamily="18" charset="0"/>
              </a:rPr>
              <a:t>È cosa buona e giusta. </a:t>
            </a:r>
            <a:endParaRPr lang="it-IT" sz="4400" dirty="0">
              <a:latin typeface="+mj-lt"/>
              <a:cs typeface="+mn-cs"/>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1692_N51_st"/>
          <p:cNvPicPr>
            <a:picLocks noChangeAspect="1" noChangeArrowheads="1"/>
          </p:cNvPicPr>
          <p:nvPr/>
        </p:nvPicPr>
        <p:blipFill>
          <a:blip r:embed="rId2">
            <a:lum bright="6000"/>
            <a:extLst>
              <a:ext uri="{28A0092B-C50C-407E-A947-70E740481C1C}">
                <a14:useLocalDpi xmlns:a14="http://schemas.microsoft.com/office/drawing/2010/main"/>
              </a:ext>
            </a:extLst>
          </a:blip>
          <a:srcRect/>
          <a:stretch>
            <a:fillRect/>
          </a:stretch>
        </p:blipFill>
        <p:spPr bwMode="auto">
          <a:xfrm>
            <a:off x="4643438" y="41275"/>
            <a:ext cx="4500562" cy="6848475"/>
          </a:xfrm>
          <a:prstGeom prst="rect">
            <a:avLst/>
          </a:prstGeom>
          <a:noFill/>
          <a:ln w="9525">
            <a:noFill/>
            <a:miter lim="800000"/>
            <a:headEnd/>
            <a:tailEnd/>
          </a:ln>
        </p:spPr>
      </p:pic>
      <p:sp>
        <p:nvSpPr>
          <p:cNvPr id="3" name="CasellaDiTesto 2"/>
          <p:cNvSpPr txBox="1"/>
          <p:nvPr/>
        </p:nvSpPr>
        <p:spPr>
          <a:xfrm>
            <a:off x="357188" y="2214563"/>
            <a:ext cx="6643687" cy="1323975"/>
          </a:xfrm>
          <a:prstGeom prst="rect">
            <a:avLst/>
          </a:prstGeom>
          <a:noFill/>
        </p:spPr>
        <p:txBody>
          <a:bodyPr>
            <a:spAutoFit/>
          </a:bodyPr>
          <a:lstStyle/>
          <a:p>
            <a:pPr eaLnBrk="0" hangingPunct="0">
              <a:defRPr/>
            </a:pPr>
            <a:r>
              <a:rPr lang="it-IT" sz="4000" dirty="0">
                <a:solidFill>
                  <a:srgbClr val="FF0000"/>
                </a:solidFill>
                <a:effectLst>
                  <a:outerShdw blurRad="38100" dist="38100" dir="2700000" algn="tl">
                    <a:srgbClr val="000000">
                      <a:alpha val="43137"/>
                    </a:srgbClr>
                  </a:outerShdw>
                </a:effectLst>
                <a:latin typeface="Arial Black" pitchFamily="34" charset="0"/>
              </a:rPr>
              <a:t>Santo, </a:t>
            </a:r>
            <a:r>
              <a:rPr lang="it-IT" sz="4000" dirty="0" err="1">
                <a:solidFill>
                  <a:srgbClr val="FF0000"/>
                </a:solidFill>
                <a:effectLst>
                  <a:outerShdw blurRad="38100" dist="38100" dir="2700000" algn="tl">
                    <a:srgbClr val="000000">
                      <a:alpha val="43137"/>
                    </a:srgbClr>
                  </a:outerShdw>
                </a:effectLst>
                <a:latin typeface="Arial Black" pitchFamily="34" charset="0"/>
              </a:rPr>
              <a:t>Santo</a:t>
            </a:r>
            <a:r>
              <a:rPr lang="it-IT" sz="4000" dirty="0">
                <a:solidFill>
                  <a:srgbClr val="FF0000"/>
                </a:solidFill>
                <a:effectLst>
                  <a:outerShdw blurRad="38100" dist="38100" dir="2700000" algn="tl">
                    <a:srgbClr val="000000">
                      <a:alpha val="43137"/>
                    </a:srgbClr>
                  </a:outerShdw>
                </a:effectLst>
                <a:latin typeface="Arial Black" pitchFamily="34" charset="0"/>
              </a:rPr>
              <a:t>, Osanna</a:t>
            </a:r>
          </a:p>
          <a:p>
            <a:pPr eaLnBrk="0" hangingPunct="0">
              <a:defRPr/>
            </a:pPr>
            <a:r>
              <a:rPr lang="it-IT" sz="4000" dirty="0">
                <a:solidFill>
                  <a:srgbClr val="FF0000"/>
                </a:solidFill>
                <a:effectLst>
                  <a:outerShdw blurRad="38100" dist="38100" dir="2700000" algn="tl">
                    <a:srgbClr val="000000">
                      <a:alpha val="43137"/>
                    </a:srgbClr>
                  </a:outerShdw>
                </a:effectLst>
                <a:latin typeface="Arial Black" pitchFamily="34" charset="0"/>
              </a:rPr>
              <a:t>Santo, </a:t>
            </a:r>
            <a:r>
              <a:rPr lang="it-IT" sz="4000" dirty="0" err="1">
                <a:solidFill>
                  <a:srgbClr val="FF0000"/>
                </a:solidFill>
                <a:effectLst>
                  <a:outerShdw blurRad="38100" dist="38100" dir="2700000" algn="tl">
                    <a:srgbClr val="000000">
                      <a:alpha val="43137"/>
                    </a:srgbClr>
                  </a:outerShdw>
                </a:effectLst>
                <a:latin typeface="Arial Black" pitchFamily="34" charset="0"/>
              </a:rPr>
              <a:t>Santo</a:t>
            </a:r>
            <a:r>
              <a:rPr lang="it-IT" sz="4000" dirty="0">
                <a:solidFill>
                  <a:srgbClr val="FF0000"/>
                </a:solidFill>
                <a:effectLst>
                  <a:outerShdw blurRad="38100" dist="38100" dir="2700000" algn="tl">
                    <a:srgbClr val="000000">
                      <a:alpha val="43137"/>
                    </a:srgbClr>
                  </a:outerShdw>
                </a:effectLst>
                <a:latin typeface="Arial Black" pitchFamily="34" charset="0"/>
              </a:rPr>
              <a:t>, Osanna</a:t>
            </a:r>
          </a:p>
        </p:txBody>
      </p:sp>
    </p:spTree>
    <p:extLst>
      <p:ext uri="{BB962C8B-B14F-4D97-AF65-F5344CB8AC3E}">
        <p14:creationId xmlns:p14="http://schemas.microsoft.com/office/powerpoint/2010/main" val="268051043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Fede\Desktop\196-1-zoom-1-palloncini.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ttangolo 2"/>
          <p:cNvSpPr/>
          <p:nvPr/>
        </p:nvSpPr>
        <p:spPr>
          <a:xfrm>
            <a:off x="2051720" y="4277131"/>
            <a:ext cx="7000875" cy="2554288"/>
          </a:xfrm>
          <a:prstGeom prst="rect">
            <a:avLst/>
          </a:prstGeom>
          <a:solidFill>
            <a:srgbClr val="FFFFFF">
              <a:alpha val="80000"/>
            </a:srgbClr>
          </a:solidFill>
        </p:spPr>
        <p:txBody>
          <a:bodyPr>
            <a:spAutoFit/>
          </a:bodyPr>
          <a:lstStyle/>
          <a:p>
            <a:pPr eaLnBrk="0" hangingPunct="0">
              <a:defRPr/>
            </a:pPr>
            <a:r>
              <a:rPr lang="it-IT" sz="4000" dirty="0">
                <a:solidFill>
                  <a:srgbClr val="0000FF"/>
                </a:solidFill>
                <a:effectLst>
                  <a:outerShdw blurRad="38100" dist="38100" dir="2700000" algn="tl">
                    <a:srgbClr val="000000">
                      <a:alpha val="43137"/>
                    </a:srgbClr>
                  </a:outerShdw>
                </a:effectLst>
                <a:latin typeface="Arial Black" pitchFamily="34" charset="0"/>
              </a:rPr>
              <a:t>Osanna eh, Osanna eh, </a:t>
            </a:r>
          </a:p>
          <a:p>
            <a:pPr eaLnBrk="0" hangingPunct="0">
              <a:defRPr/>
            </a:pPr>
            <a:r>
              <a:rPr lang="it-IT" sz="4000" dirty="0">
                <a:solidFill>
                  <a:srgbClr val="0000FF"/>
                </a:solidFill>
                <a:effectLst>
                  <a:outerShdw blurRad="38100" dist="38100" dir="2700000" algn="tl">
                    <a:srgbClr val="000000">
                      <a:alpha val="43137"/>
                    </a:srgbClr>
                  </a:outerShdw>
                </a:effectLst>
                <a:latin typeface="Arial Black" pitchFamily="34" charset="0"/>
              </a:rPr>
              <a:t>Osanna a Cristo Signor</a:t>
            </a:r>
          </a:p>
          <a:p>
            <a:pPr eaLnBrk="0" hangingPunct="0">
              <a:defRPr/>
            </a:pPr>
            <a:r>
              <a:rPr lang="it-IT" sz="4000" dirty="0">
                <a:solidFill>
                  <a:srgbClr val="0000FF"/>
                </a:solidFill>
                <a:effectLst>
                  <a:outerShdw blurRad="38100" dist="38100" dir="2700000" algn="tl">
                    <a:srgbClr val="000000">
                      <a:alpha val="43137"/>
                    </a:srgbClr>
                  </a:outerShdw>
                </a:effectLst>
                <a:latin typeface="Arial Black" pitchFamily="34" charset="0"/>
              </a:rPr>
              <a:t>Osanna eh, Osanna eh, </a:t>
            </a:r>
          </a:p>
          <a:p>
            <a:pPr eaLnBrk="0" hangingPunct="0">
              <a:defRPr/>
            </a:pPr>
            <a:r>
              <a:rPr lang="it-IT" sz="4000" dirty="0">
                <a:solidFill>
                  <a:srgbClr val="0000FF"/>
                </a:solidFill>
                <a:effectLst>
                  <a:outerShdw blurRad="38100" dist="38100" dir="2700000" algn="tl">
                    <a:srgbClr val="000000">
                      <a:alpha val="43137"/>
                    </a:srgbClr>
                  </a:outerShdw>
                </a:effectLst>
                <a:latin typeface="Arial Black" pitchFamily="34" charset="0"/>
              </a:rPr>
              <a:t>Osanna a Cristo Signor.</a:t>
            </a:r>
          </a:p>
        </p:txBody>
      </p:sp>
    </p:spTree>
    <p:extLst>
      <p:ext uri="{BB962C8B-B14F-4D97-AF65-F5344CB8AC3E}">
        <p14:creationId xmlns:p14="http://schemas.microsoft.com/office/powerpoint/2010/main" val="35623437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descr="C:\Users\Fede\Desktop\cielo21.jpg"/>
          <p:cNvPicPr>
            <a:picLocks noChangeAspect="1" noChangeArrowheads="1"/>
          </p:cNvPicPr>
          <p:nvPr/>
        </p:nvPicPr>
        <p:blipFill>
          <a:blip r:embed="rId2" cstate="email">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a:fillRect/>
          </a:stretch>
        </p:blipFill>
        <p:spPr bwMode="auto">
          <a:xfrm>
            <a:off x="0" y="0"/>
            <a:ext cx="9144000" cy="6870441"/>
          </a:xfrm>
          <a:prstGeom prst="rect">
            <a:avLst/>
          </a:prstGeom>
          <a:noFill/>
          <a:extLst>
            <a:ext uri="{909E8E84-426E-40DD-AFC4-6F175D3DCCD1}">
              <a14:hiddenFill xmlns:a14="http://schemas.microsoft.com/office/drawing/2010/main">
                <a:solidFill>
                  <a:srgbClr val="FFFFFF"/>
                </a:solidFill>
              </a14:hiddenFill>
            </a:ext>
          </a:extLst>
        </p:spPr>
      </p:pic>
      <p:sp>
        <p:nvSpPr>
          <p:cNvPr id="3" name="Rettangolo 2"/>
          <p:cNvSpPr/>
          <p:nvPr/>
        </p:nvSpPr>
        <p:spPr>
          <a:xfrm>
            <a:off x="1508160" y="4316155"/>
            <a:ext cx="6143625" cy="2554287"/>
          </a:xfrm>
          <a:prstGeom prst="rect">
            <a:avLst/>
          </a:prstGeom>
          <a:solidFill>
            <a:srgbClr val="FFFFFF">
              <a:alpha val="80000"/>
            </a:srgbClr>
          </a:solidFill>
        </p:spPr>
        <p:txBody>
          <a:bodyPr>
            <a:spAutoFit/>
          </a:bodyPr>
          <a:lstStyle/>
          <a:p>
            <a:pPr algn="ctr" eaLnBrk="0" hangingPunct="0">
              <a:defRPr/>
            </a:pPr>
            <a:r>
              <a:rPr lang="it-IT" sz="4000" dirty="0">
                <a:solidFill>
                  <a:srgbClr val="0000FF"/>
                </a:solidFill>
                <a:effectLst>
                  <a:outerShdw blurRad="38100" dist="38100" dir="2700000" algn="tl">
                    <a:srgbClr val="000000">
                      <a:alpha val="43137"/>
                    </a:srgbClr>
                  </a:outerShdw>
                </a:effectLst>
                <a:latin typeface="Britannic Bold" pitchFamily="34" charset="0"/>
              </a:rPr>
              <a:t>I cieli e la terra o Signore, </a:t>
            </a:r>
          </a:p>
          <a:p>
            <a:pPr algn="ctr" eaLnBrk="0" hangingPunct="0">
              <a:defRPr/>
            </a:pPr>
            <a:r>
              <a:rPr lang="it-IT" sz="4000" dirty="0">
                <a:solidFill>
                  <a:srgbClr val="0000FF"/>
                </a:solidFill>
                <a:effectLst>
                  <a:outerShdw blurRad="38100" dist="38100" dir="2700000" algn="tl">
                    <a:srgbClr val="000000">
                      <a:alpha val="43137"/>
                    </a:srgbClr>
                  </a:outerShdw>
                </a:effectLst>
                <a:latin typeface="Britannic Bold" pitchFamily="34" charset="0"/>
              </a:rPr>
              <a:t>sono pieni di Te</a:t>
            </a:r>
          </a:p>
          <a:p>
            <a:pPr algn="ctr" eaLnBrk="0" hangingPunct="0">
              <a:defRPr/>
            </a:pPr>
            <a:r>
              <a:rPr lang="it-IT" sz="4000" dirty="0">
                <a:solidFill>
                  <a:srgbClr val="0000FF"/>
                </a:solidFill>
                <a:effectLst>
                  <a:outerShdw blurRad="38100" dist="38100" dir="2700000" algn="tl">
                    <a:srgbClr val="000000">
                      <a:alpha val="43137"/>
                    </a:srgbClr>
                  </a:outerShdw>
                </a:effectLst>
                <a:latin typeface="Britannic Bold" pitchFamily="34" charset="0"/>
              </a:rPr>
              <a:t>I cieli e la terra o Signore, </a:t>
            </a:r>
          </a:p>
          <a:p>
            <a:pPr algn="ctr" eaLnBrk="0" hangingPunct="0">
              <a:defRPr/>
            </a:pPr>
            <a:r>
              <a:rPr lang="it-IT" sz="4000" dirty="0">
                <a:solidFill>
                  <a:srgbClr val="0000FF"/>
                </a:solidFill>
                <a:effectLst>
                  <a:outerShdw blurRad="38100" dist="38100" dir="2700000" algn="tl">
                    <a:srgbClr val="000000">
                      <a:alpha val="43137"/>
                    </a:srgbClr>
                  </a:outerShdw>
                </a:effectLst>
                <a:latin typeface="Britannic Bold" pitchFamily="34" charset="0"/>
              </a:rPr>
              <a:t>sono pieni di Te</a:t>
            </a:r>
          </a:p>
        </p:txBody>
      </p:sp>
    </p:spTree>
    <p:extLst>
      <p:ext uri="{BB962C8B-B14F-4D97-AF65-F5344CB8AC3E}">
        <p14:creationId xmlns:p14="http://schemas.microsoft.com/office/powerpoint/2010/main" val="169681635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Fede\Desktop\palloncini.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59947" cy="6872288"/>
          </a:xfrm>
          <a:prstGeom prst="rect">
            <a:avLst/>
          </a:prstGeom>
          <a:noFill/>
          <a:extLst>
            <a:ext uri="{909E8E84-426E-40DD-AFC4-6F175D3DCCD1}">
              <a14:hiddenFill xmlns:a14="http://schemas.microsoft.com/office/drawing/2010/main">
                <a:solidFill>
                  <a:srgbClr val="FFFFFF"/>
                </a:solidFill>
              </a14:hiddenFill>
            </a:ext>
          </a:extLst>
        </p:spPr>
      </p:pic>
      <p:sp>
        <p:nvSpPr>
          <p:cNvPr id="3" name="Rettangolo 2"/>
          <p:cNvSpPr/>
          <p:nvPr/>
        </p:nvSpPr>
        <p:spPr>
          <a:xfrm>
            <a:off x="1079535" y="4325790"/>
            <a:ext cx="7000875" cy="2554288"/>
          </a:xfrm>
          <a:prstGeom prst="rect">
            <a:avLst/>
          </a:prstGeom>
          <a:solidFill>
            <a:srgbClr val="FFFFFF">
              <a:alpha val="80000"/>
            </a:srgbClr>
          </a:solidFill>
        </p:spPr>
        <p:txBody>
          <a:bodyPr>
            <a:spAutoFit/>
          </a:bodyPr>
          <a:lstStyle/>
          <a:p>
            <a:pPr algn="ctr" eaLnBrk="0" hangingPunct="0">
              <a:defRPr/>
            </a:pPr>
            <a:r>
              <a:rPr lang="it-IT" sz="4000" dirty="0">
                <a:solidFill>
                  <a:srgbClr val="0000FF"/>
                </a:solidFill>
                <a:effectLst>
                  <a:outerShdw blurRad="38100" dist="38100" dir="2700000" algn="tl">
                    <a:srgbClr val="000000">
                      <a:alpha val="43137"/>
                    </a:srgbClr>
                  </a:outerShdw>
                </a:effectLst>
                <a:latin typeface="Arial Black" pitchFamily="34" charset="0"/>
              </a:rPr>
              <a:t>Osanna eh, Osanna eh, </a:t>
            </a:r>
          </a:p>
          <a:p>
            <a:pPr algn="ctr" eaLnBrk="0" hangingPunct="0">
              <a:defRPr/>
            </a:pPr>
            <a:r>
              <a:rPr lang="it-IT" sz="4000" dirty="0">
                <a:solidFill>
                  <a:srgbClr val="0000FF"/>
                </a:solidFill>
                <a:effectLst>
                  <a:outerShdw blurRad="38100" dist="38100" dir="2700000" algn="tl">
                    <a:srgbClr val="000000">
                      <a:alpha val="43137"/>
                    </a:srgbClr>
                  </a:outerShdw>
                </a:effectLst>
                <a:latin typeface="Arial Black" pitchFamily="34" charset="0"/>
              </a:rPr>
              <a:t>Osanna a Cristo Signor</a:t>
            </a:r>
          </a:p>
          <a:p>
            <a:pPr algn="ctr" eaLnBrk="0" hangingPunct="0">
              <a:defRPr/>
            </a:pPr>
            <a:r>
              <a:rPr lang="it-IT" sz="4000" dirty="0">
                <a:solidFill>
                  <a:srgbClr val="0000FF"/>
                </a:solidFill>
                <a:effectLst>
                  <a:outerShdw blurRad="38100" dist="38100" dir="2700000" algn="tl">
                    <a:srgbClr val="000000">
                      <a:alpha val="43137"/>
                    </a:srgbClr>
                  </a:outerShdw>
                </a:effectLst>
                <a:latin typeface="Arial Black" pitchFamily="34" charset="0"/>
              </a:rPr>
              <a:t>Osanna eh, Osanna eh, </a:t>
            </a:r>
          </a:p>
          <a:p>
            <a:pPr algn="ctr" eaLnBrk="0" hangingPunct="0">
              <a:defRPr/>
            </a:pPr>
            <a:r>
              <a:rPr lang="it-IT" sz="4000" dirty="0">
                <a:solidFill>
                  <a:srgbClr val="0000FF"/>
                </a:solidFill>
                <a:effectLst>
                  <a:outerShdw blurRad="38100" dist="38100" dir="2700000" algn="tl">
                    <a:srgbClr val="000000">
                      <a:alpha val="43137"/>
                    </a:srgbClr>
                  </a:outerShdw>
                </a:effectLst>
                <a:latin typeface="Arial Black" pitchFamily="34" charset="0"/>
              </a:rPr>
              <a:t>Osanna a Cristo Signor.</a:t>
            </a:r>
          </a:p>
        </p:txBody>
      </p:sp>
    </p:spTree>
    <p:extLst>
      <p:ext uri="{BB962C8B-B14F-4D97-AF65-F5344CB8AC3E}">
        <p14:creationId xmlns:p14="http://schemas.microsoft.com/office/powerpoint/2010/main" val="311237665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14282" y="285728"/>
            <a:ext cx="8929718" cy="5632333"/>
          </a:xfrm>
          <a:prstGeom prst="rect">
            <a:avLst/>
          </a:prstGeom>
        </p:spPr>
        <p:txBody>
          <a:bodyPr>
            <a:spAutoFit/>
          </a:bodyPr>
          <a:lstStyle/>
          <a:p>
            <a:pPr eaLnBrk="0" fontAlgn="auto" hangingPunct="0">
              <a:spcBef>
                <a:spcPts val="0"/>
              </a:spcBef>
              <a:spcAft>
                <a:spcPts val="0"/>
              </a:spcAft>
              <a:defRPr/>
            </a:pPr>
            <a:r>
              <a:rPr lang="it-IT" sz="4000" dirty="0">
                <a:latin typeface="Calibri" pitchFamily="34" charset="0"/>
                <a:cs typeface="+mn-cs"/>
              </a:rPr>
              <a:t>Nel nome del Padre, e del Figlio </a:t>
            </a:r>
          </a:p>
          <a:p>
            <a:pPr eaLnBrk="0" fontAlgn="auto" hangingPunct="0">
              <a:spcBef>
                <a:spcPts val="0"/>
              </a:spcBef>
              <a:spcAft>
                <a:spcPts val="0"/>
              </a:spcAft>
              <a:defRPr/>
            </a:pPr>
            <a:r>
              <a:rPr lang="it-IT" sz="4000" dirty="0">
                <a:latin typeface="Calibri" pitchFamily="34" charset="0"/>
                <a:cs typeface="+mn-cs"/>
              </a:rPr>
              <a:t>e dello Spirito Santo.			</a:t>
            </a:r>
          </a:p>
          <a:p>
            <a:pPr lvl="8" eaLnBrk="0" hangingPunct="0">
              <a:defRPr/>
            </a:pPr>
            <a:r>
              <a:rPr lang="it-IT" sz="4000" b="1" dirty="0">
                <a:effectLst>
                  <a:outerShdw blurRad="38100" dist="38100" dir="2700000" algn="tl">
                    <a:srgbClr val="000000">
                      <a:alpha val="43137"/>
                    </a:srgbClr>
                  </a:outerShdw>
                </a:effectLst>
                <a:latin typeface="Calibri" pitchFamily="34" charset="0"/>
                <a:cs typeface="+mn-cs"/>
              </a:rPr>
              <a:t>	Amen.</a:t>
            </a:r>
            <a:r>
              <a:rPr lang="it-IT" sz="4000" dirty="0">
                <a:effectLst>
                  <a:outerShdw blurRad="38100" dist="38100" dir="2700000" algn="tl">
                    <a:srgbClr val="000000">
                      <a:alpha val="43137"/>
                    </a:srgbClr>
                  </a:outerShdw>
                </a:effectLst>
                <a:latin typeface="Calibri" pitchFamily="34" charset="0"/>
                <a:cs typeface="+mn-cs"/>
              </a:rPr>
              <a:t> </a:t>
            </a:r>
          </a:p>
          <a:p>
            <a:pPr eaLnBrk="0" fontAlgn="auto" hangingPunct="0">
              <a:spcBef>
                <a:spcPts val="0"/>
              </a:spcBef>
              <a:spcAft>
                <a:spcPts val="0"/>
              </a:spcAft>
              <a:defRPr/>
            </a:pPr>
            <a:endParaRPr lang="it-IT" sz="4000" dirty="0">
              <a:latin typeface="Calibri" pitchFamily="34" charset="0"/>
              <a:cs typeface="+mn-cs"/>
            </a:endParaRPr>
          </a:p>
          <a:p>
            <a:pPr eaLnBrk="0" hangingPunct="0">
              <a:defRPr/>
            </a:pPr>
            <a:r>
              <a:rPr lang="it-IT" sz="4000" dirty="0">
                <a:latin typeface="Calibri" pitchFamily="34" charset="0"/>
                <a:cs typeface="+mn-cs"/>
              </a:rPr>
              <a:t>La grazia del Signore nostro Gesù Cristo, </a:t>
            </a:r>
          </a:p>
          <a:p>
            <a:pPr eaLnBrk="0" hangingPunct="0">
              <a:defRPr/>
            </a:pPr>
            <a:r>
              <a:rPr lang="it-IT" sz="4000" dirty="0">
                <a:latin typeface="Calibri" pitchFamily="34" charset="0"/>
                <a:cs typeface="+mn-cs"/>
              </a:rPr>
              <a:t>l’amore di Dio Padre </a:t>
            </a:r>
          </a:p>
          <a:p>
            <a:pPr eaLnBrk="0" hangingPunct="0">
              <a:defRPr/>
            </a:pPr>
            <a:r>
              <a:rPr lang="it-IT" sz="4000" dirty="0">
                <a:latin typeface="Calibri" pitchFamily="34" charset="0"/>
                <a:cs typeface="+mn-cs"/>
              </a:rPr>
              <a:t>e la comunione dello Spirito Santo </a:t>
            </a:r>
          </a:p>
          <a:p>
            <a:pPr eaLnBrk="0" hangingPunct="0">
              <a:defRPr/>
            </a:pPr>
            <a:r>
              <a:rPr lang="it-IT" sz="4000" dirty="0">
                <a:latin typeface="Calibri" pitchFamily="34" charset="0"/>
                <a:cs typeface="+mn-cs"/>
              </a:rPr>
              <a:t>siano con tutti voi.</a:t>
            </a:r>
          </a:p>
          <a:p>
            <a:pPr eaLnBrk="0" fontAlgn="auto" hangingPunct="0">
              <a:spcBef>
                <a:spcPts val="0"/>
              </a:spcBef>
              <a:spcAft>
                <a:spcPts val="0"/>
              </a:spcAft>
              <a:defRPr/>
            </a:pPr>
            <a:r>
              <a:rPr lang="it-IT" sz="4000" b="1" dirty="0">
                <a:effectLst>
                  <a:outerShdw blurRad="38100" dist="38100" dir="2700000" algn="tl">
                    <a:srgbClr val="000000">
                      <a:alpha val="43137"/>
                    </a:srgbClr>
                  </a:outerShdw>
                </a:effectLst>
                <a:latin typeface="Calibri" pitchFamily="34" charset="0"/>
                <a:cs typeface="+mn-cs"/>
              </a:rPr>
              <a:t>					E con il tuo spirito.</a:t>
            </a:r>
            <a:endParaRPr lang="it-IT" sz="4000" dirty="0">
              <a:effectLst>
                <a:outerShdw blurRad="38100" dist="38100" dir="2700000" algn="tl">
                  <a:srgbClr val="000000">
                    <a:alpha val="43137"/>
                  </a:srgbClr>
                </a:outerShdw>
              </a:effectLst>
              <a:latin typeface="Calibri" pitchFamily="34" charset="0"/>
              <a:cs typeface="+mn-cs"/>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Fede\Desktop\image004.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1"/>
            <a:ext cx="9144000" cy="6862439"/>
          </a:xfrm>
          <a:prstGeom prst="rect">
            <a:avLst/>
          </a:prstGeom>
          <a:noFill/>
          <a:extLst>
            <a:ext uri="{909E8E84-426E-40DD-AFC4-6F175D3DCCD1}">
              <a14:hiddenFill xmlns:a14="http://schemas.microsoft.com/office/drawing/2010/main">
                <a:solidFill>
                  <a:srgbClr val="FFFFFF"/>
                </a:solidFill>
              </a14:hiddenFill>
            </a:ext>
          </a:extLst>
        </p:spPr>
      </p:pic>
      <p:sp>
        <p:nvSpPr>
          <p:cNvPr id="4" name="Rettangolo 3"/>
          <p:cNvSpPr/>
          <p:nvPr/>
        </p:nvSpPr>
        <p:spPr>
          <a:xfrm>
            <a:off x="678656" y="4308151"/>
            <a:ext cx="7786687" cy="2554287"/>
          </a:xfrm>
          <a:prstGeom prst="rect">
            <a:avLst/>
          </a:prstGeom>
          <a:solidFill>
            <a:srgbClr val="FFFFFF">
              <a:alpha val="63137"/>
            </a:srgbClr>
          </a:solidFill>
        </p:spPr>
        <p:txBody>
          <a:bodyPr>
            <a:spAutoFit/>
          </a:bodyPr>
          <a:lstStyle/>
          <a:p>
            <a:pPr algn="ctr" eaLnBrk="0" hangingPunct="0">
              <a:defRPr/>
            </a:pPr>
            <a:r>
              <a:rPr lang="it-IT" sz="4000" dirty="0">
                <a:solidFill>
                  <a:srgbClr val="0000FF"/>
                </a:solidFill>
                <a:effectLst>
                  <a:outerShdw blurRad="38100" dist="38100" dir="2700000" algn="tl">
                    <a:srgbClr val="000000">
                      <a:alpha val="43137"/>
                    </a:srgbClr>
                  </a:outerShdw>
                </a:effectLst>
                <a:latin typeface="Arial Black" pitchFamily="34" charset="0"/>
              </a:rPr>
              <a:t>Benedetto colui che viene, </a:t>
            </a:r>
          </a:p>
          <a:p>
            <a:pPr algn="ctr" eaLnBrk="0" hangingPunct="0">
              <a:defRPr/>
            </a:pPr>
            <a:r>
              <a:rPr lang="it-IT" sz="4000" dirty="0">
                <a:solidFill>
                  <a:srgbClr val="0000FF"/>
                </a:solidFill>
                <a:effectLst>
                  <a:outerShdw blurRad="38100" dist="38100" dir="2700000" algn="tl">
                    <a:srgbClr val="000000">
                      <a:alpha val="43137"/>
                    </a:srgbClr>
                  </a:outerShdw>
                </a:effectLst>
                <a:latin typeface="Arial Black" pitchFamily="34" charset="0"/>
              </a:rPr>
              <a:t>nel nome del Signor </a:t>
            </a:r>
          </a:p>
          <a:p>
            <a:pPr algn="ctr" eaLnBrk="0" hangingPunct="0">
              <a:defRPr/>
            </a:pPr>
            <a:r>
              <a:rPr lang="it-IT" sz="4000" dirty="0">
                <a:solidFill>
                  <a:srgbClr val="0000FF"/>
                </a:solidFill>
                <a:effectLst>
                  <a:outerShdw blurRad="38100" dist="38100" dir="2700000" algn="tl">
                    <a:srgbClr val="000000">
                      <a:alpha val="43137"/>
                    </a:srgbClr>
                  </a:outerShdw>
                </a:effectLst>
                <a:latin typeface="Arial Black" pitchFamily="34" charset="0"/>
              </a:rPr>
              <a:t>Benedetto colui che viene, </a:t>
            </a:r>
          </a:p>
          <a:p>
            <a:pPr algn="ctr" eaLnBrk="0" hangingPunct="0">
              <a:defRPr/>
            </a:pPr>
            <a:r>
              <a:rPr lang="it-IT" sz="4000" dirty="0">
                <a:solidFill>
                  <a:srgbClr val="0000FF"/>
                </a:solidFill>
                <a:effectLst>
                  <a:outerShdw blurRad="38100" dist="38100" dir="2700000" algn="tl">
                    <a:srgbClr val="000000">
                      <a:alpha val="43137"/>
                    </a:srgbClr>
                  </a:outerShdw>
                </a:effectLst>
                <a:latin typeface="Arial Black" pitchFamily="34" charset="0"/>
              </a:rPr>
              <a:t>nel nome del Signor </a:t>
            </a:r>
          </a:p>
        </p:txBody>
      </p:sp>
    </p:spTree>
    <p:extLst>
      <p:ext uri="{BB962C8B-B14F-4D97-AF65-F5344CB8AC3E}">
        <p14:creationId xmlns:p14="http://schemas.microsoft.com/office/powerpoint/2010/main" val="353791795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Fede\Desktop\abbraccio-di-gioia.jpg"/>
          <p:cNvPicPr>
            <a:picLocks noChangeAspect="1" noChangeArrowheads="1"/>
          </p:cNvPicPr>
          <p:nvPr/>
        </p:nvPicPr>
        <p:blipFill rotWithShape="1">
          <a:blip r:embed="rId2" cstate="email">
            <a:duotone>
              <a:schemeClr val="accent2">
                <a:shade val="45000"/>
                <a:satMod val="135000"/>
              </a:schemeClr>
              <a:prstClr val="white"/>
            </a:duotone>
            <a:extLst>
              <a:ext uri="{28A0092B-C50C-407E-A947-70E740481C1C}">
                <a14:useLocalDpi xmlns:a14="http://schemas.microsoft.com/office/drawing/2010/main"/>
              </a:ext>
            </a:extLst>
          </a:blip>
          <a:src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ttangolo 2"/>
          <p:cNvSpPr/>
          <p:nvPr/>
        </p:nvSpPr>
        <p:spPr>
          <a:xfrm>
            <a:off x="1071562" y="4279605"/>
            <a:ext cx="7000875" cy="2554288"/>
          </a:xfrm>
          <a:prstGeom prst="rect">
            <a:avLst/>
          </a:prstGeom>
          <a:solidFill>
            <a:srgbClr val="FFFFFF"/>
          </a:solidFill>
        </p:spPr>
        <p:txBody>
          <a:bodyPr>
            <a:spAutoFit/>
          </a:bodyPr>
          <a:lstStyle/>
          <a:p>
            <a:pPr eaLnBrk="0" hangingPunct="0">
              <a:defRPr/>
            </a:pPr>
            <a:r>
              <a:rPr lang="it-IT" sz="4000" dirty="0">
                <a:solidFill>
                  <a:srgbClr val="0000FF"/>
                </a:solidFill>
                <a:effectLst>
                  <a:outerShdw blurRad="38100" dist="38100" dir="2700000" algn="tl">
                    <a:srgbClr val="000000">
                      <a:alpha val="43137"/>
                    </a:srgbClr>
                  </a:outerShdw>
                </a:effectLst>
                <a:latin typeface="Arial Black" pitchFamily="34" charset="0"/>
              </a:rPr>
              <a:t>Osanna eh, Osanna eh, </a:t>
            </a:r>
          </a:p>
          <a:p>
            <a:pPr eaLnBrk="0" hangingPunct="0">
              <a:defRPr/>
            </a:pPr>
            <a:r>
              <a:rPr lang="it-IT" sz="4000" dirty="0">
                <a:solidFill>
                  <a:srgbClr val="0000FF"/>
                </a:solidFill>
                <a:effectLst>
                  <a:outerShdw blurRad="38100" dist="38100" dir="2700000" algn="tl">
                    <a:srgbClr val="000000">
                      <a:alpha val="43137"/>
                    </a:srgbClr>
                  </a:outerShdw>
                </a:effectLst>
                <a:latin typeface="Arial Black" pitchFamily="34" charset="0"/>
              </a:rPr>
              <a:t>Osanna a Cristo Signor</a:t>
            </a:r>
          </a:p>
          <a:p>
            <a:pPr eaLnBrk="0" hangingPunct="0">
              <a:defRPr/>
            </a:pPr>
            <a:r>
              <a:rPr lang="it-IT" sz="4000" dirty="0">
                <a:solidFill>
                  <a:srgbClr val="0000FF"/>
                </a:solidFill>
                <a:effectLst>
                  <a:outerShdw blurRad="38100" dist="38100" dir="2700000" algn="tl">
                    <a:srgbClr val="000000">
                      <a:alpha val="43137"/>
                    </a:srgbClr>
                  </a:outerShdw>
                </a:effectLst>
                <a:latin typeface="Arial Black" pitchFamily="34" charset="0"/>
              </a:rPr>
              <a:t>Osanna eh, Osanna eh, </a:t>
            </a:r>
          </a:p>
          <a:p>
            <a:pPr eaLnBrk="0" hangingPunct="0">
              <a:defRPr/>
            </a:pPr>
            <a:r>
              <a:rPr lang="it-IT" sz="4000" dirty="0">
                <a:solidFill>
                  <a:srgbClr val="0000FF"/>
                </a:solidFill>
                <a:effectLst>
                  <a:outerShdw blurRad="38100" dist="38100" dir="2700000" algn="tl">
                    <a:srgbClr val="000000">
                      <a:alpha val="43137"/>
                    </a:srgbClr>
                  </a:outerShdw>
                </a:effectLst>
                <a:latin typeface="Arial Black" pitchFamily="34" charset="0"/>
              </a:rPr>
              <a:t>Osanna a Cristo Signor.</a:t>
            </a:r>
          </a:p>
        </p:txBody>
      </p:sp>
    </p:spTree>
    <p:extLst>
      <p:ext uri="{BB962C8B-B14F-4D97-AF65-F5344CB8AC3E}">
        <p14:creationId xmlns:p14="http://schemas.microsoft.com/office/powerpoint/2010/main" val="237777771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099551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07504" y="188640"/>
            <a:ext cx="4747128" cy="5878532"/>
          </a:xfrm>
          <a:prstGeom prst="rect">
            <a:avLst/>
          </a:prstGeom>
          <a:solidFill>
            <a:srgbClr val="FFFFFF">
              <a:alpha val="69804"/>
            </a:srgbClr>
          </a:solidFill>
          <a:effectLst>
            <a:softEdge rad="127000"/>
          </a:effectLst>
        </p:spPr>
        <p:txBody>
          <a:bodyPr wrap="square">
            <a:spAutoFit/>
          </a:bodyPr>
          <a:lstStyle/>
          <a:p>
            <a:pPr eaLnBrk="0" hangingPunct="0">
              <a:defRPr/>
            </a:pPr>
            <a:r>
              <a:rPr lang="it-IT" sz="4400" dirty="0">
                <a:solidFill>
                  <a:prstClr val="black"/>
                </a:solidFill>
                <a:latin typeface="Times" charset="0"/>
              </a:rPr>
              <a:t>Mistero della fede.</a:t>
            </a:r>
          </a:p>
          <a:p>
            <a:pPr eaLnBrk="0" hangingPunct="0">
              <a:defRPr/>
            </a:pPr>
            <a:endParaRPr lang="it-IT" dirty="0">
              <a:solidFill>
                <a:prstClr val="black"/>
              </a:solidFill>
              <a:latin typeface="Times" charset="0"/>
            </a:endParaRPr>
          </a:p>
          <a:p>
            <a:pPr eaLnBrk="0" hangingPunct="0">
              <a:defRPr/>
            </a:pPr>
            <a:r>
              <a:rPr lang="it-IT" sz="4400" b="1" dirty="0">
                <a:solidFill>
                  <a:srgbClr val="FF0000"/>
                </a:solidFill>
                <a:effectLst>
                  <a:outerShdw blurRad="38100" dist="38100" dir="2700000" algn="tl">
                    <a:srgbClr val="000000">
                      <a:alpha val="43137"/>
                    </a:srgbClr>
                  </a:outerShdw>
                </a:effectLst>
                <a:latin typeface="Times" charset="0"/>
              </a:rPr>
              <a:t>Annunziamo la tua morte, Signore, </a:t>
            </a:r>
          </a:p>
          <a:p>
            <a:pPr eaLnBrk="0" hangingPunct="0">
              <a:defRPr/>
            </a:pPr>
            <a:r>
              <a:rPr lang="it-IT" sz="4400" b="1" dirty="0">
                <a:solidFill>
                  <a:srgbClr val="FF0000"/>
                </a:solidFill>
                <a:effectLst>
                  <a:outerShdw blurRad="38100" dist="38100" dir="2700000" algn="tl">
                    <a:srgbClr val="000000">
                      <a:alpha val="43137"/>
                    </a:srgbClr>
                  </a:outerShdw>
                </a:effectLst>
                <a:latin typeface="Times" charset="0"/>
              </a:rPr>
              <a:t>proclamiamo la tua risurrezione, </a:t>
            </a:r>
          </a:p>
          <a:p>
            <a:pPr eaLnBrk="0" hangingPunct="0">
              <a:defRPr/>
            </a:pPr>
            <a:r>
              <a:rPr lang="it-IT" sz="4400" b="1" dirty="0">
                <a:solidFill>
                  <a:srgbClr val="FF0000"/>
                </a:solidFill>
                <a:effectLst>
                  <a:outerShdw blurRad="38100" dist="38100" dir="2700000" algn="tl">
                    <a:srgbClr val="000000">
                      <a:alpha val="43137"/>
                    </a:srgbClr>
                  </a:outerShdw>
                </a:effectLst>
                <a:latin typeface="Times" charset="0"/>
              </a:rPr>
              <a:t>nell'attesa della tua venuta.</a:t>
            </a:r>
          </a:p>
        </p:txBody>
      </p:sp>
      <p:pic>
        <p:nvPicPr>
          <p:cNvPr id="1026" name="Picture 2" descr="http://www.centroaletti.com/foto/foto_opere/italia/08_psstefano_sstrinita/01.jpg"/>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4854632" y="0"/>
            <a:ext cx="428936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116686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272680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Immagine 2" descr="0015.tif"/>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643063" y="0"/>
            <a:ext cx="7500937"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 name="Rectangle 1"/>
          <p:cNvSpPr>
            <a:spLocks noChangeArrowheads="1"/>
          </p:cNvSpPr>
          <p:nvPr/>
        </p:nvSpPr>
        <p:spPr bwMode="auto">
          <a:xfrm>
            <a:off x="714375" y="285750"/>
            <a:ext cx="7450138" cy="5508625"/>
          </a:xfrm>
          <a:prstGeom prst="rect">
            <a:avLst/>
          </a:prstGeom>
          <a:solidFill>
            <a:srgbClr val="FFFFFF">
              <a:alpha val="80000"/>
            </a:srgbClr>
          </a:solidFill>
          <a:ln w="9525">
            <a:noFill/>
            <a:miter lim="800000"/>
            <a:headEnd/>
            <a:tailEnd/>
          </a:ln>
          <a:effectLst>
            <a:softEdge rad="317500"/>
          </a:effectLst>
        </p:spPr>
        <p:txBody>
          <a:bodyPr wrap="none" anchor="ctr">
            <a:spAutoFit/>
          </a:bodyPr>
          <a:lstStyle/>
          <a:p>
            <a:pPr algn="just" eaLnBrk="0" hangingPunct="0">
              <a:defRPr/>
            </a:pPr>
            <a:r>
              <a:rPr lang="it-IT" sz="4400" dirty="0">
                <a:solidFill>
                  <a:srgbClr val="FF0000"/>
                </a:solidFill>
                <a:effectLst>
                  <a:outerShdw blurRad="38100" dist="38100" dir="2700000" algn="tl">
                    <a:srgbClr val="000000">
                      <a:alpha val="43137"/>
                    </a:srgbClr>
                  </a:outerShdw>
                </a:effectLst>
                <a:ea typeface="Times New Roman" pitchFamily="18" charset="0"/>
              </a:rPr>
              <a:t>Per Cristo, </a:t>
            </a:r>
          </a:p>
          <a:p>
            <a:pPr algn="just" eaLnBrk="0" hangingPunct="0">
              <a:defRPr/>
            </a:pPr>
            <a:r>
              <a:rPr lang="it-IT" sz="4400" dirty="0">
                <a:solidFill>
                  <a:srgbClr val="FF0000"/>
                </a:solidFill>
                <a:effectLst>
                  <a:outerShdw blurRad="38100" dist="38100" dir="2700000" algn="tl">
                    <a:srgbClr val="000000">
                      <a:alpha val="43137"/>
                    </a:srgbClr>
                  </a:outerShdw>
                </a:effectLst>
                <a:ea typeface="Times New Roman" pitchFamily="18" charset="0"/>
              </a:rPr>
              <a:t>con Cristo </a:t>
            </a:r>
          </a:p>
          <a:p>
            <a:pPr algn="just" eaLnBrk="0" hangingPunct="0">
              <a:defRPr/>
            </a:pPr>
            <a:r>
              <a:rPr lang="it-IT" sz="4400" dirty="0">
                <a:solidFill>
                  <a:srgbClr val="FF0000"/>
                </a:solidFill>
                <a:effectLst>
                  <a:outerShdw blurRad="38100" dist="38100" dir="2700000" algn="tl">
                    <a:srgbClr val="000000">
                      <a:alpha val="43137"/>
                    </a:srgbClr>
                  </a:outerShdw>
                </a:effectLst>
                <a:ea typeface="Times New Roman" pitchFamily="18" charset="0"/>
              </a:rPr>
              <a:t>e in Cristo, </a:t>
            </a:r>
          </a:p>
          <a:p>
            <a:pPr algn="just" eaLnBrk="0" hangingPunct="0">
              <a:defRPr/>
            </a:pPr>
            <a:r>
              <a:rPr lang="it-IT" sz="4400" dirty="0">
                <a:solidFill>
                  <a:srgbClr val="FF0000"/>
                </a:solidFill>
                <a:effectLst>
                  <a:outerShdw blurRad="38100" dist="38100" dir="2700000" algn="tl">
                    <a:srgbClr val="000000">
                      <a:alpha val="43137"/>
                    </a:srgbClr>
                  </a:outerShdw>
                </a:effectLst>
                <a:ea typeface="Times New Roman" pitchFamily="18" charset="0"/>
              </a:rPr>
              <a:t>a te, Dio Padre onnipotente, </a:t>
            </a:r>
          </a:p>
          <a:p>
            <a:pPr algn="just" eaLnBrk="0" hangingPunct="0">
              <a:defRPr/>
            </a:pPr>
            <a:r>
              <a:rPr lang="it-IT" sz="4400" dirty="0">
                <a:solidFill>
                  <a:srgbClr val="FF0000"/>
                </a:solidFill>
                <a:effectLst>
                  <a:outerShdw blurRad="38100" dist="38100" dir="2700000" algn="tl">
                    <a:srgbClr val="000000">
                      <a:alpha val="43137"/>
                    </a:srgbClr>
                  </a:outerShdw>
                </a:effectLst>
                <a:ea typeface="Times New Roman" pitchFamily="18" charset="0"/>
              </a:rPr>
              <a:t>nell'unità dello Spirito Santo, </a:t>
            </a:r>
          </a:p>
          <a:p>
            <a:pPr algn="just" eaLnBrk="0" hangingPunct="0">
              <a:defRPr/>
            </a:pPr>
            <a:r>
              <a:rPr lang="it-IT" sz="4400" dirty="0">
                <a:solidFill>
                  <a:srgbClr val="FF0000"/>
                </a:solidFill>
                <a:effectLst>
                  <a:outerShdw blurRad="38100" dist="38100" dir="2700000" algn="tl">
                    <a:srgbClr val="000000">
                      <a:alpha val="43137"/>
                    </a:srgbClr>
                  </a:outerShdw>
                </a:effectLst>
                <a:ea typeface="Times New Roman" pitchFamily="18" charset="0"/>
              </a:rPr>
              <a:t>ogni onore e gloria </a:t>
            </a:r>
          </a:p>
          <a:p>
            <a:pPr algn="just" eaLnBrk="0" hangingPunct="0">
              <a:defRPr/>
            </a:pPr>
            <a:r>
              <a:rPr lang="it-IT" sz="4400" dirty="0">
                <a:solidFill>
                  <a:srgbClr val="FF0000"/>
                </a:solidFill>
                <a:effectLst>
                  <a:outerShdw blurRad="38100" dist="38100" dir="2700000" algn="tl">
                    <a:srgbClr val="000000">
                      <a:alpha val="43137"/>
                    </a:srgbClr>
                  </a:outerShdw>
                </a:effectLst>
                <a:ea typeface="Times New Roman" pitchFamily="18" charset="0"/>
              </a:rPr>
              <a:t>per tutti i secoli dei secoli.</a:t>
            </a:r>
            <a:endParaRPr lang="it-IT" sz="4400" dirty="0">
              <a:solidFill>
                <a:srgbClr val="FF0000"/>
              </a:solidFill>
              <a:effectLst>
                <a:outerShdw blurRad="38100" dist="38100" dir="2700000" algn="tl">
                  <a:srgbClr val="000000">
                    <a:alpha val="43137"/>
                  </a:srgbClr>
                </a:outerShdw>
              </a:effectLst>
            </a:endParaRPr>
          </a:p>
          <a:p>
            <a:pPr algn="r" eaLnBrk="0" hangingPunct="0">
              <a:defRPr/>
            </a:pPr>
            <a:r>
              <a:rPr lang="it-IT" sz="4400" b="1" dirty="0">
                <a:solidFill>
                  <a:srgbClr val="FF0000"/>
                </a:solidFill>
                <a:effectLst>
                  <a:outerShdw blurRad="38100" dist="38100" dir="2700000" algn="tl">
                    <a:srgbClr val="000000">
                      <a:alpha val="43137"/>
                    </a:srgbClr>
                  </a:outerShdw>
                </a:effectLst>
                <a:ea typeface="Times New Roman" pitchFamily="18" charset="0"/>
              </a:rPr>
              <a:t>Amen.</a:t>
            </a:r>
            <a:endParaRPr lang="it-IT" sz="4400"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0348344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1824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8" name="Picture 7" descr="47"/>
          <p:cNvPicPr>
            <a:picLocks noChangeAspect="1" noChangeArrowheads="1"/>
          </p:cNvPicPr>
          <p:nvPr>
            <p:custDataLst>
              <p:tags r:id="rId2"/>
            </p:custDataLst>
          </p:nvPr>
        </p:nvPicPr>
        <p:blipFill>
          <a:blip r:embed="rId5">
            <a:extLst>
              <a:ext uri="{28A0092B-C50C-407E-A947-70E740481C1C}">
                <a14:useLocalDpi xmlns:a14="http://schemas.microsoft.com/office/drawing/2010/main"/>
              </a:ext>
            </a:extLst>
          </a:blip>
          <a:srcRect/>
          <a:stretch>
            <a:fillRect/>
          </a:stretch>
        </p:blipFill>
        <p:spPr bwMode="auto">
          <a:xfrm>
            <a:off x="0" y="0"/>
            <a:ext cx="9144000" cy="6837363"/>
          </a:xfrm>
          <a:prstGeom prst="rect">
            <a:avLst/>
          </a:prstGeom>
          <a:noFill/>
          <a:ln w="9525">
            <a:noFill/>
            <a:miter lim="800000"/>
            <a:headEnd/>
            <a:tailEnd/>
          </a:ln>
        </p:spPr>
      </p:pic>
      <p:sp>
        <p:nvSpPr>
          <p:cNvPr id="101378" name="Rectangle 1"/>
          <p:cNvSpPr>
            <a:spLocks noChangeArrowheads="1"/>
          </p:cNvSpPr>
          <p:nvPr>
            <p:custDataLst>
              <p:tags r:id="rId3"/>
            </p:custDataLst>
          </p:nvPr>
        </p:nvSpPr>
        <p:spPr bwMode="auto">
          <a:xfrm>
            <a:off x="214313" y="314525"/>
            <a:ext cx="8715405" cy="6186309"/>
          </a:xfrm>
          <a:prstGeom prst="rect">
            <a:avLst/>
          </a:prstGeom>
          <a:solidFill>
            <a:srgbClr val="FFFFFF">
              <a:alpha val="69804"/>
            </a:srgbClr>
          </a:solidFill>
          <a:ln w="9525">
            <a:noFill/>
            <a:miter lim="800000"/>
            <a:headEnd/>
            <a:tailEnd/>
          </a:ln>
          <a:effectLst>
            <a:softEdge rad="63500"/>
          </a:effectLst>
        </p:spPr>
        <p:txBody>
          <a:bodyPr anchor="ctr">
            <a:spAutoFit/>
          </a:bodyPr>
          <a:lstStyle/>
          <a:p>
            <a:pPr algn="just" eaLnBrk="0" fontAlgn="auto" hangingPunct="0">
              <a:spcBef>
                <a:spcPts val="0"/>
              </a:spcBef>
              <a:spcAft>
                <a:spcPts val="0"/>
              </a:spcAft>
              <a:defRPr/>
            </a:pPr>
            <a:r>
              <a:rPr lang="it-IT" sz="3600" b="1" dirty="0">
                <a:solidFill>
                  <a:prstClr val="black"/>
                </a:solidFill>
                <a:effectLst>
                  <a:outerShdw blurRad="38100" dist="38100" dir="2700000" algn="tl">
                    <a:srgbClr val="000000">
                      <a:alpha val="43137"/>
                    </a:srgbClr>
                  </a:outerShdw>
                </a:effectLst>
                <a:latin typeface="Calibri"/>
                <a:cs typeface="Times New Roman" pitchFamily="18" charset="0"/>
              </a:rPr>
              <a:t>Padre nostro, che sei nei cieli, </a:t>
            </a:r>
          </a:p>
          <a:p>
            <a:pPr algn="just" eaLnBrk="0" fontAlgn="auto" hangingPunct="0">
              <a:spcBef>
                <a:spcPts val="0"/>
              </a:spcBef>
              <a:spcAft>
                <a:spcPts val="0"/>
              </a:spcAft>
              <a:defRPr/>
            </a:pPr>
            <a:r>
              <a:rPr lang="it-IT" sz="3600" b="1" dirty="0">
                <a:solidFill>
                  <a:prstClr val="black"/>
                </a:solidFill>
                <a:effectLst>
                  <a:outerShdw blurRad="38100" dist="38100" dir="2700000" algn="tl">
                    <a:srgbClr val="000000">
                      <a:alpha val="43137"/>
                    </a:srgbClr>
                  </a:outerShdw>
                </a:effectLst>
                <a:latin typeface="Calibri"/>
                <a:cs typeface="Times New Roman" pitchFamily="18" charset="0"/>
              </a:rPr>
              <a:t>sia santificato il tuo nome, </a:t>
            </a:r>
          </a:p>
          <a:p>
            <a:pPr algn="just" eaLnBrk="0" fontAlgn="auto" hangingPunct="0">
              <a:spcBef>
                <a:spcPts val="0"/>
              </a:spcBef>
              <a:spcAft>
                <a:spcPts val="0"/>
              </a:spcAft>
              <a:defRPr/>
            </a:pPr>
            <a:r>
              <a:rPr lang="it-IT" sz="3600" b="1" dirty="0">
                <a:solidFill>
                  <a:prstClr val="black"/>
                </a:solidFill>
                <a:effectLst>
                  <a:outerShdw blurRad="38100" dist="38100" dir="2700000" algn="tl">
                    <a:srgbClr val="000000">
                      <a:alpha val="43137"/>
                    </a:srgbClr>
                  </a:outerShdw>
                </a:effectLst>
                <a:latin typeface="Calibri"/>
                <a:cs typeface="Times New Roman" pitchFamily="18" charset="0"/>
              </a:rPr>
              <a:t>venga il tuo regno, </a:t>
            </a:r>
          </a:p>
          <a:p>
            <a:pPr algn="just" eaLnBrk="0" fontAlgn="auto" hangingPunct="0">
              <a:spcBef>
                <a:spcPts val="0"/>
              </a:spcBef>
              <a:spcAft>
                <a:spcPts val="0"/>
              </a:spcAft>
              <a:defRPr/>
            </a:pPr>
            <a:r>
              <a:rPr lang="it-IT" sz="3600" b="1" dirty="0">
                <a:solidFill>
                  <a:prstClr val="black"/>
                </a:solidFill>
                <a:effectLst>
                  <a:outerShdw blurRad="38100" dist="38100" dir="2700000" algn="tl">
                    <a:srgbClr val="000000">
                      <a:alpha val="43137"/>
                    </a:srgbClr>
                  </a:outerShdw>
                </a:effectLst>
                <a:latin typeface="Calibri"/>
                <a:cs typeface="Times New Roman" pitchFamily="18" charset="0"/>
              </a:rPr>
              <a:t>sia fatta la tua volontà, </a:t>
            </a:r>
          </a:p>
          <a:p>
            <a:pPr algn="just" eaLnBrk="0" fontAlgn="auto" hangingPunct="0">
              <a:spcBef>
                <a:spcPts val="0"/>
              </a:spcBef>
              <a:spcAft>
                <a:spcPts val="0"/>
              </a:spcAft>
              <a:defRPr/>
            </a:pPr>
            <a:r>
              <a:rPr lang="it-IT" sz="3600" b="1" dirty="0">
                <a:solidFill>
                  <a:prstClr val="black"/>
                </a:solidFill>
                <a:effectLst>
                  <a:outerShdw blurRad="38100" dist="38100" dir="2700000" algn="tl">
                    <a:srgbClr val="000000">
                      <a:alpha val="43137"/>
                    </a:srgbClr>
                  </a:outerShdw>
                </a:effectLst>
                <a:latin typeface="Calibri"/>
                <a:cs typeface="Times New Roman" pitchFamily="18" charset="0"/>
              </a:rPr>
              <a:t>come in cielo così in terra. </a:t>
            </a:r>
          </a:p>
          <a:p>
            <a:pPr algn="just" eaLnBrk="0" fontAlgn="auto" hangingPunct="0">
              <a:spcBef>
                <a:spcPts val="0"/>
              </a:spcBef>
              <a:spcAft>
                <a:spcPts val="0"/>
              </a:spcAft>
              <a:defRPr/>
            </a:pPr>
            <a:r>
              <a:rPr lang="it-IT" sz="3600" b="1" dirty="0">
                <a:solidFill>
                  <a:prstClr val="black"/>
                </a:solidFill>
                <a:effectLst>
                  <a:outerShdw blurRad="38100" dist="38100" dir="2700000" algn="tl">
                    <a:srgbClr val="000000">
                      <a:alpha val="43137"/>
                    </a:srgbClr>
                  </a:outerShdw>
                </a:effectLst>
                <a:latin typeface="Calibri"/>
                <a:cs typeface="Times New Roman" pitchFamily="18" charset="0"/>
              </a:rPr>
              <a:t>Dacci oggi il nostro pane quotidiano, </a:t>
            </a:r>
          </a:p>
          <a:p>
            <a:pPr algn="just" eaLnBrk="0" fontAlgn="auto" hangingPunct="0">
              <a:spcBef>
                <a:spcPts val="0"/>
              </a:spcBef>
              <a:spcAft>
                <a:spcPts val="0"/>
              </a:spcAft>
              <a:defRPr/>
            </a:pPr>
            <a:r>
              <a:rPr lang="it-IT" sz="3600" b="1" dirty="0">
                <a:solidFill>
                  <a:prstClr val="black"/>
                </a:solidFill>
                <a:effectLst>
                  <a:outerShdw blurRad="38100" dist="38100" dir="2700000" algn="tl">
                    <a:srgbClr val="000000">
                      <a:alpha val="43137"/>
                    </a:srgbClr>
                  </a:outerShdw>
                </a:effectLst>
                <a:latin typeface="Calibri"/>
                <a:cs typeface="Times New Roman" pitchFamily="18" charset="0"/>
              </a:rPr>
              <a:t>e rimetti a noi i nostri debiti </a:t>
            </a:r>
          </a:p>
          <a:p>
            <a:pPr algn="just" eaLnBrk="0" fontAlgn="auto" hangingPunct="0">
              <a:spcBef>
                <a:spcPts val="0"/>
              </a:spcBef>
              <a:spcAft>
                <a:spcPts val="0"/>
              </a:spcAft>
              <a:defRPr/>
            </a:pPr>
            <a:r>
              <a:rPr lang="it-IT" sz="3600" b="1" dirty="0">
                <a:solidFill>
                  <a:prstClr val="black"/>
                </a:solidFill>
                <a:effectLst>
                  <a:outerShdw blurRad="38100" dist="38100" dir="2700000" algn="tl">
                    <a:srgbClr val="000000">
                      <a:alpha val="43137"/>
                    </a:srgbClr>
                  </a:outerShdw>
                </a:effectLst>
                <a:latin typeface="Calibri"/>
                <a:cs typeface="Times New Roman" pitchFamily="18" charset="0"/>
              </a:rPr>
              <a:t>come noi li rimettiamo </a:t>
            </a:r>
          </a:p>
          <a:p>
            <a:pPr algn="just" eaLnBrk="0" fontAlgn="auto" hangingPunct="0">
              <a:spcBef>
                <a:spcPts val="0"/>
              </a:spcBef>
              <a:spcAft>
                <a:spcPts val="0"/>
              </a:spcAft>
              <a:defRPr/>
            </a:pPr>
            <a:r>
              <a:rPr lang="it-IT" sz="3600" b="1" dirty="0">
                <a:solidFill>
                  <a:prstClr val="black"/>
                </a:solidFill>
                <a:effectLst>
                  <a:outerShdw blurRad="38100" dist="38100" dir="2700000" algn="tl">
                    <a:srgbClr val="000000">
                      <a:alpha val="43137"/>
                    </a:srgbClr>
                  </a:outerShdw>
                </a:effectLst>
                <a:latin typeface="Calibri"/>
                <a:cs typeface="Times New Roman" pitchFamily="18" charset="0"/>
              </a:rPr>
              <a:t>ai nostri debitori, </a:t>
            </a:r>
          </a:p>
          <a:p>
            <a:pPr algn="just" eaLnBrk="0" fontAlgn="auto" hangingPunct="0">
              <a:spcBef>
                <a:spcPts val="0"/>
              </a:spcBef>
              <a:spcAft>
                <a:spcPts val="0"/>
              </a:spcAft>
              <a:defRPr/>
            </a:pPr>
            <a:r>
              <a:rPr lang="it-IT" sz="3600" b="1" dirty="0">
                <a:solidFill>
                  <a:prstClr val="black"/>
                </a:solidFill>
                <a:effectLst>
                  <a:outerShdw blurRad="38100" dist="38100" dir="2700000" algn="tl">
                    <a:srgbClr val="000000">
                      <a:alpha val="43137"/>
                    </a:srgbClr>
                  </a:outerShdw>
                </a:effectLst>
                <a:latin typeface="Calibri"/>
                <a:cs typeface="Times New Roman" pitchFamily="18" charset="0"/>
              </a:rPr>
              <a:t>e non ci indurre in tentazione, </a:t>
            </a:r>
          </a:p>
          <a:p>
            <a:pPr algn="just" eaLnBrk="0" fontAlgn="auto" hangingPunct="0">
              <a:spcBef>
                <a:spcPts val="0"/>
              </a:spcBef>
              <a:spcAft>
                <a:spcPts val="0"/>
              </a:spcAft>
              <a:defRPr/>
            </a:pPr>
            <a:r>
              <a:rPr lang="it-IT" sz="3600" b="1" dirty="0">
                <a:solidFill>
                  <a:prstClr val="black"/>
                </a:solidFill>
                <a:effectLst>
                  <a:outerShdw blurRad="38100" dist="38100" dir="2700000" algn="tl">
                    <a:srgbClr val="000000">
                      <a:alpha val="43137"/>
                    </a:srgbClr>
                  </a:outerShdw>
                </a:effectLst>
                <a:latin typeface="Calibri"/>
                <a:cs typeface="Times New Roman" pitchFamily="18" charset="0"/>
              </a:rPr>
              <a:t>ma liberaci dal male.</a:t>
            </a:r>
            <a:endParaRPr lang="it-IT" sz="3600" dirty="0">
              <a:solidFill>
                <a:prstClr val="black"/>
              </a:solidFill>
              <a:effectLst>
                <a:outerShdw blurRad="38100" dist="38100" dir="2700000" algn="tl">
                  <a:srgbClr val="000000">
                    <a:alpha val="43137"/>
                  </a:srgbClr>
                </a:outerShdw>
              </a:effectLst>
              <a:latin typeface="Calibri"/>
            </a:endParaRPr>
          </a:p>
        </p:txBody>
      </p:sp>
    </p:spTree>
    <p:custDataLst>
      <p:tags r:id="rId1"/>
    </p:custDataLst>
    <p:extLst>
      <p:ext uri="{BB962C8B-B14F-4D97-AF65-F5344CB8AC3E}">
        <p14:creationId xmlns:p14="http://schemas.microsoft.com/office/powerpoint/2010/main" val="324341565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1378"/>
                                        </p:tgtEl>
                                        <p:attrNameLst>
                                          <p:attrName>style.visibility</p:attrName>
                                        </p:attrNameLst>
                                      </p:cBhvr>
                                      <p:to>
                                        <p:strVal val="visible"/>
                                      </p:to>
                                    </p:set>
                                    <p:animEffect transition="in" filter="fade">
                                      <p:cBhvr>
                                        <p:cTn id="7" dur="2000"/>
                                        <p:tgtEl>
                                          <p:spTgt spid="1013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125826167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1"/>
          <p:cNvSpPr>
            <a:spLocks noChangeArrowheads="1"/>
          </p:cNvSpPr>
          <p:nvPr>
            <p:custDataLst>
              <p:tags r:id="rId2"/>
            </p:custDataLst>
          </p:nvPr>
        </p:nvSpPr>
        <p:spPr bwMode="auto">
          <a:xfrm>
            <a:off x="5451225" y="889844"/>
            <a:ext cx="3582144" cy="5078313"/>
          </a:xfrm>
          <a:prstGeom prst="rect">
            <a:avLst/>
          </a:prstGeom>
          <a:noFill/>
          <a:ln w="9525">
            <a:noFill/>
            <a:miter lim="800000"/>
            <a:headEnd/>
            <a:tailEnd/>
          </a:ln>
          <a:effectLst/>
        </p:spPr>
        <p:txBody>
          <a:bodyPr wrap="square" anchor="ctr">
            <a:spAutoFit/>
          </a:bodyPr>
          <a:lstStyle/>
          <a:p>
            <a:pPr algn="ctr" eaLnBrk="0" hangingPunct="0">
              <a:defRPr/>
            </a:pPr>
            <a:r>
              <a:rPr lang="it-IT" sz="5400" b="1" dirty="0">
                <a:solidFill>
                  <a:srgbClr val="F79646">
                    <a:lumMod val="75000"/>
                  </a:srgbClr>
                </a:solidFill>
                <a:effectLst>
                  <a:outerShdw blurRad="38100" dist="38100" dir="2700000" algn="tl">
                    <a:srgbClr val="000000">
                      <a:alpha val="43137"/>
                    </a:srgbClr>
                  </a:outerShdw>
                </a:effectLst>
                <a:latin typeface="Calibri"/>
                <a:ea typeface="Times New Roman" pitchFamily="18" charset="0"/>
              </a:rPr>
              <a:t>Tuo è il </a:t>
            </a:r>
            <a:r>
              <a:rPr lang="it-IT" sz="5400" b="1" dirty="0" smtClean="0">
                <a:solidFill>
                  <a:srgbClr val="F79646">
                    <a:lumMod val="75000"/>
                  </a:srgbClr>
                </a:solidFill>
                <a:effectLst>
                  <a:outerShdw blurRad="38100" dist="38100" dir="2700000" algn="tl">
                    <a:srgbClr val="000000">
                      <a:alpha val="43137"/>
                    </a:srgbClr>
                  </a:outerShdw>
                </a:effectLst>
                <a:latin typeface="Calibri"/>
                <a:ea typeface="Times New Roman" pitchFamily="18" charset="0"/>
              </a:rPr>
              <a:t>regno,</a:t>
            </a:r>
          </a:p>
          <a:p>
            <a:pPr algn="ctr" eaLnBrk="0" hangingPunct="0">
              <a:defRPr/>
            </a:pPr>
            <a:r>
              <a:rPr lang="it-IT" sz="5400" b="1" dirty="0" smtClean="0">
                <a:solidFill>
                  <a:srgbClr val="F79646">
                    <a:lumMod val="75000"/>
                  </a:srgbClr>
                </a:solidFill>
                <a:effectLst>
                  <a:outerShdw blurRad="38100" dist="38100" dir="2700000" algn="tl">
                    <a:srgbClr val="000000">
                      <a:alpha val="43137"/>
                    </a:srgbClr>
                  </a:outerShdw>
                </a:effectLst>
                <a:latin typeface="Calibri"/>
                <a:ea typeface="Times New Roman" pitchFamily="18" charset="0"/>
              </a:rPr>
              <a:t>tua </a:t>
            </a:r>
            <a:r>
              <a:rPr lang="it-IT" sz="5400" b="1" dirty="0">
                <a:solidFill>
                  <a:srgbClr val="F79646">
                    <a:lumMod val="75000"/>
                  </a:srgbClr>
                </a:solidFill>
                <a:effectLst>
                  <a:outerShdw blurRad="38100" dist="38100" dir="2700000" algn="tl">
                    <a:srgbClr val="000000">
                      <a:alpha val="43137"/>
                    </a:srgbClr>
                  </a:outerShdw>
                </a:effectLst>
                <a:latin typeface="Calibri"/>
                <a:ea typeface="Times New Roman" pitchFamily="18" charset="0"/>
              </a:rPr>
              <a:t>la potenza </a:t>
            </a:r>
          </a:p>
          <a:p>
            <a:pPr algn="ctr" eaLnBrk="0" hangingPunct="0">
              <a:defRPr/>
            </a:pPr>
            <a:r>
              <a:rPr lang="it-IT" sz="5400" b="1" dirty="0">
                <a:solidFill>
                  <a:srgbClr val="F79646">
                    <a:lumMod val="75000"/>
                  </a:srgbClr>
                </a:solidFill>
                <a:effectLst>
                  <a:outerShdw blurRad="38100" dist="38100" dir="2700000" algn="tl">
                    <a:srgbClr val="000000">
                      <a:alpha val="43137"/>
                    </a:srgbClr>
                  </a:outerShdw>
                </a:effectLst>
                <a:latin typeface="Calibri"/>
                <a:ea typeface="Times New Roman" pitchFamily="18" charset="0"/>
              </a:rPr>
              <a:t>e la gloria nei secoli.</a:t>
            </a:r>
            <a:endParaRPr lang="it-IT" sz="5400" dirty="0">
              <a:solidFill>
                <a:srgbClr val="F79646">
                  <a:lumMod val="75000"/>
                </a:srgbClr>
              </a:solidFill>
              <a:effectLst>
                <a:outerShdw blurRad="38100" dist="38100" dir="2700000" algn="tl">
                  <a:srgbClr val="000000">
                    <a:alpha val="43137"/>
                  </a:srgbClr>
                </a:outerShdw>
              </a:effectLst>
              <a:latin typeface="Calibri"/>
            </a:endParaRPr>
          </a:p>
        </p:txBody>
      </p:sp>
      <p:pic>
        <p:nvPicPr>
          <p:cNvPr id="1027" name="Picture 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313" y="0"/>
            <a:ext cx="5454537" cy="6873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75816806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12" descr="http://tillilh9821.altervista.org/albums/userpics/10001/sdmas0020.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71500" y="0"/>
            <a:ext cx="8001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826821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colomba1"/>
          <p:cNvPicPr>
            <a:picLocks noChangeAspect="1" noChangeArrowheads="1"/>
          </p:cNvPicPr>
          <p:nvPr>
            <p:custDataLst>
              <p:tags r:id="rId2"/>
            </p:custDataLst>
          </p:nvPr>
        </p:nvPicPr>
        <p:blipFill>
          <a:blip r:embed="rId5">
            <a:extLst>
              <a:ext uri="{28A0092B-C50C-407E-A947-70E740481C1C}">
                <a14:useLocalDpi xmlns:a14="http://schemas.microsoft.com/office/drawing/2010/main"/>
              </a:ext>
            </a:extLst>
          </a:blip>
          <a:srcRect/>
          <a:stretch>
            <a:fillRect/>
          </a:stretch>
        </p:blipFill>
        <p:spPr bwMode="auto">
          <a:xfrm>
            <a:off x="0" y="0"/>
            <a:ext cx="6357938" cy="6888163"/>
          </a:xfrm>
          <a:prstGeom prst="rect">
            <a:avLst/>
          </a:prstGeom>
          <a:noFill/>
          <a:ln w="9525">
            <a:noFill/>
            <a:miter lim="800000"/>
            <a:headEnd/>
            <a:tailEnd/>
          </a:ln>
        </p:spPr>
      </p:pic>
      <p:sp>
        <p:nvSpPr>
          <p:cNvPr id="84995" name="Rettangolo 1"/>
          <p:cNvSpPr>
            <a:spLocks noChangeArrowheads="1"/>
          </p:cNvSpPr>
          <p:nvPr>
            <p:custDataLst>
              <p:tags r:id="rId3"/>
            </p:custDataLst>
          </p:nvPr>
        </p:nvSpPr>
        <p:spPr bwMode="auto">
          <a:xfrm>
            <a:off x="5543550" y="1143000"/>
            <a:ext cx="3721100" cy="4154488"/>
          </a:xfrm>
          <a:prstGeom prst="rect">
            <a:avLst/>
          </a:prstGeom>
          <a:noFill/>
          <a:ln w="9525">
            <a:noFill/>
            <a:miter lim="800000"/>
            <a:headEnd/>
            <a:tailEnd/>
          </a:ln>
        </p:spPr>
        <p:txBody>
          <a:bodyPr wrap="none">
            <a:spAutoFit/>
          </a:bodyPr>
          <a:lstStyle/>
          <a:p>
            <a:pPr eaLnBrk="0" hangingPunct="0"/>
            <a:r>
              <a:rPr lang="it-IT" sz="6600" b="1">
                <a:solidFill>
                  <a:prstClr val="black"/>
                </a:solidFill>
                <a:latin typeface="Tahoma" pitchFamily="34" charset="0"/>
                <a:cs typeface="Times New Roman" pitchFamily="18" charset="0"/>
              </a:rPr>
              <a:t>    La </a:t>
            </a:r>
          </a:p>
          <a:p>
            <a:pPr eaLnBrk="0" hangingPunct="0"/>
            <a:r>
              <a:rPr lang="it-IT" sz="6600" b="1">
                <a:solidFill>
                  <a:prstClr val="black"/>
                </a:solidFill>
                <a:latin typeface="Tahoma" pitchFamily="34" charset="0"/>
                <a:cs typeface="Times New Roman" pitchFamily="18" charset="0"/>
              </a:rPr>
              <a:t>    pace </a:t>
            </a:r>
          </a:p>
          <a:p>
            <a:pPr eaLnBrk="0" hangingPunct="0"/>
            <a:r>
              <a:rPr lang="it-IT" sz="6600" b="1">
                <a:solidFill>
                  <a:prstClr val="black"/>
                </a:solidFill>
                <a:latin typeface="Tahoma" pitchFamily="34" charset="0"/>
                <a:cs typeface="Times New Roman" pitchFamily="18" charset="0"/>
              </a:rPr>
              <a:t>    viene </a:t>
            </a:r>
          </a:p>
          <a:p>
            <a:pPr eaLnBrk="0" hangingPunct="0"/>
            <a:r>
              <a:rPr lang="it-IT" sz="6600" b="1">
                <a:solidFill>
                  <a:prstClr val="black"/>
                </a:solidFill>
                <a:latin typeface="Tahoma" pitchFamily="34" charset="0"/>
                <a:cs typeface="Times New Roman" pitchFamily="18" charset="0"/>
              </a:rPr>
              <a:t>dall'alto</a:t>
            </a:r>
            <a:endParaRPr lang="it-IT" sz="6600">
              <a:solidFill>
                <a:prstClr val="black"/>
              </a:solidFill>
              <a:latin typeface="Calibri" pitchFamily="34" charset="0"/>
            </a:endParaRPr>
          </a:p>
        </p:txBody>
      </p:sp>
    </p:spTree>
    <p:custDataLst>
      <p:tags r:id="rId1"/>
    </p:custDataLst>
    <p:extLst>
      <p:ext uri="{BB962C8B-B14F-4D97-AF65-F5344CB8AC3E}">
        <p14:creationId xmlns:p14="http://schemas.microsoft.com/office/powerpoint/2010/main" val="401852640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3000" fill="hold"/>
                                        <p:tgtEl>
                                          <p:spTgt spid="3"/>
                                        </p:tgtEl>
                                        <p:attrNameLst>
                                          <p:attrName>ppt_x</p:attrName>
                                        </p:attrNameLst>
                                      </p:cBhvr>
                                      <p:tavLst>
                                        <p:tav tm="0">
                                          <p:val>
                                            <p:strVal val="#ppt_x"/>
                                          </p:val>
                                        </p:tav>
                                        <p:tav tm="100000">
                                          <p:val>
                                            <p:strVal val="#ppt_x"/>
                                          </p:val>
                                        </p:tav>
                                      </p:tavLst>
                                    </p:anim>
                                    <p:anim calcmode="lin" valueType="num">
                                      <p:cBhvr additive="base">
                                        <p:cTn id="8" dur="30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http://www.trombosi.org/cuore2004b.jpg"/>
          <p:cNvPicPr>
            <a:picLocks noChangeAspect="1" noChangeArrowheads="1"/>
          </p:cNvPicPr>
          <p:nvPr>
            <p:custDataLst>
              <p:tags r:id="rId2"/>
            </p:custDataLst>
          </p:nvPr>
        </p:nvPicPr>
        <p:blipFill>
          <a:blip r:embed="rId5">
            <a:extLst>
              <a:ext uri="{28A0092B-C50C-407E-A947-70E740481C1C}">
                <a14:useLocalDpi xmlns:a14="http://schemas.microsoft.com/office/drawing/2010/main"/>
              </a:ext>
            </a:extLst>
          </a:blip>
          <a:srcRect/>
          <a:stretch>
            <a:fillRect/>
          </a:stretch>
        </p:blipFill>
        <p:spPr bwMode="auto">
          <a:xfrm>
            <a:off x="0" y="0"/>
            <a:ext cx="6000750" cy="6858000"/>
          </a:xfrm>
          <a:prstGeom prst="rect">
            <a:avLst/>
          </a:prstGeom>
          <a:noFill/>
          <a:ln w="9525">
            <a:noFill/>
            <a:miter lim="800000"/>
            <a:headEnd/>
            <a:tailEnd/>
          </a:ln>
        </p:spPr>
      </p:pic>
      <p:sp>
        <p:nvSpPr>
          <p:cNvPr id="86019" name="Rettangolo 1"/>
          <p:cNvSpPr>
            <a:spLocks noChangeArrowheads="1"/>
          </p:cNvSpPr>
          <p:nvPr>
            <p:custDataLst>
              <p:tags r:id="rId3"/>
            </p:custDataLst>
          </p:nvPr>
        </p:nvSpPr>
        <p:spPr bwMode="auto">
          <a:xfrm>
            <a:off x="6357938" y="142875"/>
            <a:ext cx="2962275" cy="3140075"/>
          </a:xfrm>
          <a:prstGeom prst="rect">
            <a:avLst/>
          </a:prstGeom>
          <a:noFill/>
          <a:ln w="9525">
            <a:noFill/>
            <a:miter lim="800000"/>
            <a:headEnd/>
            <a:tailEnd/>
          </a:ln>
        </p:spPr>
        <p:txBody>
          <a:bodyPr wrap="none">
            <a:spAutoFit/>
          </a:bodyPr>
          <a:lstStyle/>
          <a:p>
            <a:pPr eaLnBrk="0" hangingPunct="0"/>
            <a:r>
              <a:rPr lang="it-IT" sz="6600" b="1">
                <a:solidFill>
                  <a:prstClr val="black"/>
                </a:solidFill>
                <a:latin typeface="Calibri" pitchFamily="34" charset="0"/>
              </a:rPr>
              <a:t>entra </a:t>
            </a:r>
          </a:p>
          <a:p>
            <a:pPr eaLnBrk="0" hangingPunct="0"/>
            <a:r>
              <a:rPr lang="it-IT" sz="6600" b="1">
                <a:solidFill>
                  <a:prstClr val="black"/>
                </a:solidFill>
                <a:latin typeface="Calibri" pitchFamily="34" charset="0"/>
              </a:rPr>
              <a:t>nel </a:t>
            </a:r>
          </a:p>
          <a:p>
            <a:pPr eaLnBrk="0" hangingPunct="0"/>
            <a:r>
              <a:rPr lang="it-IT" sz="6600" b="1">
                <a:solidFill>
                  <a:prstClr val="black"/>
                </a:solidFill>
                <a:latin typeface="Calibri" pitchFamily="34" charset="0"/>
              </a:rPr>
              <a:t>cuore, </a:t>
            </a:r>
            <a:endParaRPr lang="it-IT" sz="6600">
              <a:solidFill>
                <a:prstClr val="black"/>
              </a:solidFill>
              <a:latin typeface="Calibri" pitchFamily="34" charset="0"/>
            </a:endParaRPr>
          </a:p>
        </p:txBody>
      </p:sp>
    </p:spTree>
    <p:custDataLst>
      <p:tags r:id="rId1"/>
    </p:custDataLst>
    <p:extLst>
      <p:ext uri="{BB962C8B-B14F-4D97-AF65-F5344CB8AC3E}">
        <p14:creationId xmlns:p14="http://schemas.microsoft.com/office/powerpoint/2010/main" val="139649090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out)">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
          <p:cNvSpPr>
            <a:spLocks noChangeArrowheads="1"/>
          </p:cNvSpPr>
          <p:nvPr>
            <p:custDataLst>
              <p:tags r:id="rId2"/>
            </p:custDataLst>
          </p:nvPr>
        </p:nvSpPr>
        <p:spPr bwMode="auto">
          <a:xfrm>
            <a:off x="642938" y="1285875"/>
            <a:ext cx="3000375" cy="4154488"/>
          </a:xfrm>
          <a:prstGeom prst="rect">
            <a:avLst/>
          </a:prstGeom>
          <a:noFill/>
          <a:ln w="9525">
            <a:noFill/>
            <a:miter lim="800000"/>
            <a:headEnd/>
            <a:tailEnd/>
          </a:ln>
        </p:spPr>
        <p:txBody>
          <a:bodyPr anchor="ctr">
            <a:spAutoFit/>
          </a:bodyPr>
          <a:lstStyle/>
          <a:p>
            <a:pPr eaLnBrk="0" hangingPunct="0"/>
            <a:r>
              <a:rPr lang="it-IT" sz="6600" b="1">
                <a:solidFill>
                  <a:prstClr val="black"/>
                </a:solidFill>
                <a:latin typeface="Tahoma" pitchFamily="34" charset="0"/>
                <a:ea typeface="Times New Roman" pitchFamily="18" charset="0"/>
                <a:cs typeface="Tahoma" pitchFamily="34" charset="0"/>
              </a:rPr>
              <a:t>si </a:t>
            </a:r>
          </a:p>
          <a:p>
            <a:pPr eaLnBrk="0" hangingPunct="0"/>
            <a:r>
              <a:rPr lang="it-IT" sz="6600" b="1">
                <a:solidFill>
                  <a:prstClr val="black"/>
                </a:solidFill>
                <a:latin typeface="Tahoma" pitchFamily="34" charset="0"/>
                <a:ea typeface="Times New Roman" pitchFamily="18" charset="0"/>
                <a:cs typeface="Tahoma" pitchFamily="34" charset="0"/>
              </a:rPr>
              <a:t>vede </a:t>
            </a:r>
          </a:p>
          <a:p>
            <a:pPr eaLnBrk="0" hangingPunct="0"/>
            <a:r>
              <a:rPr lang="it-IT" sz="6600" b="1">
                <a:solidFill>
                  <a:prstClr val="black"/>
                </a:solidFill>
                <a:latin typeface="Tahoma" pitchFamily="34" charset="0"/>
                <a:ea typeface="Times New Roman" pitchFamily="18" charset="0"/>
                <a:cs typeface="Tahoma" pitchFamily="34" charset="0"/>
              </a:rPr>
              <a:t>sul </a:t>
            </a:r>
          </a:p>
          <a:p>
            <a:pPr eaLnBrk="0" hangingPunct="0"/>
            <a:r>
              <a:rPr lang="it-IT" sz="6600" b="1">
                <a:solidFill>
                  <a:prstClr val="black"/>
                </a:solidFill>
                <a:latin typeface="Tahoma" pitchFamily="34" charset="0"/>
                <a:ea typeface="Times New Roman" pitchFamily="18" charset="0"/>
                <a:cs typeface="Tahoma" pitchFamily="34" charset="0"/>
              </a:rPr>
              <a:t>volto</a:t>
            </a:r>
            <a:r>
              <a:rPr lang="it-IT" sz="6600">
                <a:solidFill>
                  <a:prstClr val="black"/>
                </a:solidFill>
                <a:latin typeface="Calibri" pitchFamily="34" charset="0"/>
                <a:ea typeface="Calibri" pitchFamily="34" charset="0"/>
                <a:cs typeface="Times New Roman" pitchFamily="18" charset="0"/>
              </a:rPr>
              <a:t> </a:t>
            </a:r>
            <a:endParaRPr lang="it-IT" sz="6600">
              <a:solidFill>
                <a:prstClr val="black"/>
              </a:solidFill>
              <a:latin typeface="Calibri" pitchFamily="34" charset="0"/>
            </a:endParaRPr>
          </a:p>
        </p:txBody>
      </p:sp>
      <p:pic>
        <p:nvPicPr>
          <p:cNvPr id="8194" name="Picture 2" descr="C:\Users\Fede\Desktop\17953_309784396372_159046991372_4020924_5194744_n.jpg"/>
          <p:cNvPicPr>
            <a:picLocks noChangeAspect="1" noChangeArrowheads="1"/>
          </p:cNvPicPr>
          <p:nvPr>
            <p:custDataLst>
              <p:tags r:id="rId3"/>
            </p:custDataLst>
          </p:nvPr>
        </p:nvPicPr>
        <p:blipFill>
          <a:blip r:embed="rId5">
            <a:extLst>
              <a:ext uri="{28A0092B-C50C-407E-A947-70E740481C1C}">
                <a14:useLocalDpi xmlns:a14="http://schemas.microsoft.com/office/drawing/2010/main"/>
              </a:ext>
            </a:extLst>
          </a:blip>
          <a:srcRect/>
          <a:stretch>
            <a:fillRect/>
          </a:stretch>
        </p:blipFill>
        <p:spPr bwMode="auto">
          <a:xfrm>
            <a:off x="4067944" y="-21153"/>
            <a:ext cx="5144120" cy="692848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2829309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http://www.nuovasiloe.it/immagini/mani.jpg"/>
          <p:cNvPicPr>
            <a:picLocks noChangeAspect="1" noChangeArrowheads="1"/>
          </p:cNvPicPr>
          <p:nvPr>
            <p:custDataLst>
              <p:tags r:id="rId2"/>
            </p:custDataLst>
          </p:nvPr>
        </p:nvPicPr>
        <p:blipFill>
          <a:blip r:embed="rId5">
            <a:extLst>
              <a:ext uri="{28A0092B-C50C-407E-A947-70E740481C1C}">
                <a14:useLocalDpi xmlns:a14="http://schemas.microsoft.com/office/drawing/2010/main"/>
              </a:ext>
            </a:extLst>
          </a:blip>
          <a:srcRect/>
          <a:stretch>
            <a:fillRect/>
          </a:stretch>
        </p:blipFill>
        <p:spPr bwMode="auto">
          <a:xfrm rot="5831504">
            <a:off x="1073151" y="-430213"/>
            <a:ext cx="4679950" cy="6289675"/>
          </a:xfrm>
          <a:prstGeom prst="rect">
            <a:avLst/>
          </a:prstGeom>
          <a:noFill/>
          <a:ln w="9525">
            <a:noFill/>
            <a:miter lim="800000"/>
            <a:headEnd/>
            <a:tailEnd/>
          </a:ln>
        </p:spPr>
      </p:pic>
      <p:sp>
        <p:nvSpPr>
          <p:cNvPr id="88067" name="Rettangolo 1"/>
          <p:cNvSpPr>
            <a:spLocks noChangeArrowheads="1"/>
          </p:cNvSpPr>
          <p:nvPr>
            <p:custDataLst>
              <p:tags r:id="rId3"/>
            </p:custDataLst>
          </p:nvPr>
        </p:nvSpPr>
        <p:spPr bwMode="auto">
          <a:xfrm>
            <a:off x="5611813" y="1785938"/>
            <a:ext cx="3532187" cy="4154487"/>
          </a:xfrm>
          <a:prstGeom prst="rect">
            <a:avLst/>
          </a:prstGeom>
          <a:noFill/>
          <a:ln w="9525">
            <a:noFill/>
            <a:miter lim="800000"/>
            <a:headEnd/>
            <a:tailEnd/>
          </a:ln>
        </p:spPr>
        <p:txBody>
          <a:bodyPr>
            <a:spAutoFit/>
          </a:bodyPr>
          <a:lstStyle/>
          <a:p>
            <a:pPr eaLnBrk="0" hangingPunct="0"/>
            <a:r>
              <a:rPr lang="it-IT" sz="6600" b="1">
                <a:solidFill>
                  <a:prstClr val="black"/>
                </a:solidFill>
                <a:latin typeface="Calibri" pitchFamily="34" charset="0"/>
              </a:rPr>
              <a:t> Ora </a:t>
            </a:r>
          </a:p>
          <a:p>
            <a:pPr eaLnBrk="0" hangingPunct="0"/>
            <a:r>
              <a:rPr lang="it-IT" sz="6600" b="1">
                <a:solidFill>
                  <a:prstClr val="black"/>
                </a:solidFill>
                <a:latin typeface="Calibri" pitchFamily="34" charset="0"/>
              </a:rPr>
              <a:t>  ti </a:t>
            </a:r>
          </a:p>
          <a:p>
            <a:pPr eaLnBrk="0" hangingPunct="0"/>
            <a:r>
              <a:rPr lang="it-IT" sz="6600" b="1">
                <a:solidFill>
                  <a:prstClr val="black"/>
                </a:solidFill>
                <a:latin typeface="Calibri" pitchFamily="34" charset="0"/>
              </a:rPr>
              <a:t>  stringo </a:t>
            </a:r>
          </a:p>
          <a:p>
            <a:pPr eaLnBrk="0" hangingPunct="0"/>
            <a:r>
              <a:rPr lang="it-IT" sz="6600" b="1">
                <a:solidFill>
                  <a:prstClr val="black"/>
                </a:solidFill>
                <a:latin typeface="Calibri" pitchFamily="34" charset="0"/>
              </a:rPr>
              <a:t>la mano </a:t>
            </a:r>
            <a:endParaRPr lang="it-IT" sz="6600">
              <a:solidFill>
                <a:prstClr val="black"/>
              </a:solidFill>
              <a:latin typeface="Calibri" pitchFamily="34" charset="0"/>
            </a:endParaRPr>
          </a:p>
        </p:txBody>
      </p:sp>
    </p:spTree>
    <p:custDataLst>
      <p:tags r:id="rId1"/>
    </p:custDataLst>
    <p:extLst>
      <p:ext uri="{BB962C8B-B14F-4D97-AF65-F5344CB8AC3E}">
        <p14:creationId xmlns:p14="http://schemas.microsoft.com/office/powerpoint/2010/main" val="227198269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1000" fill="hold"/>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Fede\Desktop\IMG_015.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972000" y="1592856"/>
            <a:ext cx="7200000" cy="3672289"/>
          </a:xfrm>
          <a:prstGeom prst="rect">
            <a:avLst/>
          </a:prstGeom>
          <a:noFill/>
          <a:extLst>
            <a:ext uri="{909E8E84-426E-40DD-AFC4-6F175D3DCCD1}">
              <a14:hiddenFill xmlns:a14="http://schemas.microsoft.com/office/drawing/2010/main">
                <a:solidFill>
                  <a:srgbClr val="FFFFFF"/>
                </a:solidFill>
              </a14:hiddenFill>
            </a:ext>
          </a:extLst>
        </p:spPr>
      </p:pic>
      <p:sp>
        <p:nvSpPr>
          <p:cNvPr id="89091" name="Rectangle 3"/>
          <p:cNvSpPr>
            <a:spLocks noChangeArrowheads="1"/>
          </p:cNvSpPr>
          <p:nvPr>
            <p:custDataLst>
              <p:tags r:id="rId2"/>
            </p:custDataLst>
          </p:nvPr>
        </p:nvSpPr>
        <p:spPr bwMode="auto">
          <a:xfrm>
            <a:off x="285750" y="357188"/>
            <a:ext cx="7624763" cy="1108075"/>
          </a:xfrm>
          <a:prstGeom prst="rect">
            <a:avLst/>
          </a:prstGeom>
          <a:noFill/>
          <a:ln w="9525">
            <a:noFill/>
            <a:miter lim="800000"/>
            <a:headEnd/>
            <a:tailEnd/>
          </a:ln>
        </p:spPr>
        <p:txBody>
          <a:bodyPr wrap="none" anchor="ctr">
            <a:spAutoFit/>
          </a:bodyPr>
          <a:lstStyle/>
          <a:p>
            <a:pPr eaLnBrk="0" hangingPunct="0"/>
            <a:r>
              <a:rPr lang="it-IT" sz="6600" b="1">
                <a:solidFill>
                  <a:prstClr val="black"/>
                </a:solidFill>
                <a:latin typeface="Tahoma" pitchFamily="34" charset="0"/>
                <a:ea typeface="Times New Roman" pitchFamily="18" charset="0"/>
                <a:cs typeface="Tahoma" pitchFamily="34" charset="0"/>
              </a:rPr>
              <a:t>non sono più solo</a:t>
            </a:r>
            <a:endParaRPr lang="it-IT" sz="6600">
              <a:solidFill>
                <a:prstClr val="black"/>
              </a:solidFill>
              <a:latin typeface="Calibri" pitchFamily="34" charset="0"/>
              <a:ea typeface="Times New Roman" pitchFamily="18" charset="0"/>
              <a:cs typeface="Tahoma" pitchFamily="34" charset="0"/>
            </a:endParaRPr>
          </a:p>
        </p:txBody>
      </p:sp>
      <p:sp>
        <p:nvSpPr>
          <p:cNvPr id="89092" name="Rectangle 4"/>
          <p:cNvSpPr>
            <a:spLocks noChangeArrowheads="1"/>
          </p:cNvSpPr>
          <p:nvPr>
            <p:custDataLst>
              <p:tags r:id="rId3"/>
            </p:custDataLst>
          </p:nvPr>
        </p:nvSpPr>
        <p:spPr bwMode="auto">
          <a:xfrm>
            <a:off x="733425" y="4929188"/>
            <a:ext cx="8299450" cy="1108075"/>
          </a:xfrm>
          <a:prstGeom prst="rect">
            <a:avLst/>
          </a:prstGeom>
          <a:noFill/>
          <a:ln w="9525">
            <a:noFill/>
            <a:miter lim="800000"/>
            <a:headEnd/>
            <a:tailEnd/>
          </a:ln>
        </p:spPr>
        <p:txBody>
          <a:bodyPr wrap="none" anchor="ctr">
            <a:spAutoFit/>
          </a:bodyPr>
          <a:lstStyle/>
          <a:p>
            <a:pPr eaLnBrk="0" hangingPunct="0"/>
            <a:r>
              <a:rPr lang="it-IT" sz="6600" b="1">
                <a:solidFill>
                  <a:prstClr val="black"/>
                </a:solidFill>
                <a:latin typeface="Tahoma" pitchFamily="34" charset="0"/>
                <a:ea typeface="Times New Roman" pitchFamily="18" charset="0"/>
                <a:cs typeface="Tahoma" pitchFamily="34" charset="0"/>
              </a:rPr>
              <a:t>non sei più lontano</a:t>
            </a:r>
            <a:endParaRPr lang="it-IT" sz="6600">
              <a:solidFill>
                <a:prstClr val="black"/>
              </a:solidFill>
              <a:latin typeface="Calibri" pitchFamily="34" charset="0"/>
              <a:ea typeface="Times New Roman" pitchFamily="18" charset="0"/>
              <a:cs typeface="Tahoma" pitchFamily="34" charset="0"/>
            </a:endParaRPr>
          </a:p>
        </p:txBody>
      </p:sp>
    </p:spTree>
    <p:custDataLst>
      <p:tags r:id="rId1"/>
    </p:custDataLst>
    <p:extLst>
      <p:ext uri="{BB962C8B-B14F-4D97-AF65-F5344CB8AC3E}">
        <p14:creationId xmlns:p14="http://schemas.microsoft.com/office/powerpoint/2010/main" val="355481849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Scale>
                                      <p:cBhvr>
                                        <p:cTn id="7"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
                                        </p:tgtEl>
                                        <p:attrNameLst>
                                          <p:attrName>ppt_x</p:attrName>
                                          <p:attrName>ppt_y</p:attrName>
                                        </p:attrNameLst>
                                      </p:cBhvr>
                                    </p:animMotion>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Fede\Desktop\AmicoGesu.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1404196" y="1916833"/>
            <a:ext cx="6335608" cy="4941168"/>
          </a:xfrm>
          <a:prstGeom prst="rect">
            <a:avLst/>
          </a:prstGeom>
          <a:noFill/>
          <a:extLst>
            <a:ext uri="{909E8E84-426E-40DD-AFC4-6F175D3DCCD1}">
              <a14:hiddenFill xmlns:a14="http://schemas.microsoft.com/office/drawing/2010/main">
                <a:solidFill>
                  <a:srgbClr val="FFFFFF"/>
                </a:solidFill>
              </a14:hiddenFill>
            </a:ext>
          </a:extLst>
        </p:spPr>
      </p:pic>
      <p:sp>
        <p:nvSpPr>
          <p:cNvPr id="90116" name="Rettangolo 3"/>
          <p:cNvSpPr>
            <a:spLocks noChangeArrowheads="1"/>
          </p:cNvSpPr>
          <p:nvPr>
            <p:custDataLst>
              <p:tags r:id="rId2"/>
            </p:custDataLst>
          </p:nvPr>
        </p:nvSpPr>
        <p:spPr bwMode="auto">
          <a:xfrm>
            <a:off x="141561" y="-27384"/>
            <a:ext cx="8860878" cy="2123658"/>
          </a:xfrm>
          <a:prstGeom prst="rect">
            <a:avLst/>
          </a:prstGeom>
          <a:solidFill>
            <a:srgbClr val="FFFFFF">
              <a:alpha val="69803"/>
            </a:srgbClr>
          </a:solidFill>
          <a:ln w="9525">
            <a:noFill/>
            <a:miter lim="800000"/>
            <a:headEnd/>
            <a:tailEnd/>
          </a:ln>
        </p:spPr>
        <p:txBody>
          <a:bodyPr wrap="square">
            <a:spAutoFit/>
          </a:bodyPr>
          <a:lstStyle/>
          <a:p>
            <a:pPr algn="ctr" eaLnBrk="0" hangingPunct="0"/>
            <a:r>
              <a:rPr lang="it-IT" sz="6600" dirty="0">
                <a:solidFill>
                  <a:srgbClr val="000000"/>
                </a:solidFill>
                <a:latin typeface="Tahoma" pitchFamily="34" charset="0"/>
                <a:ea typeface="Times New Roman" pitchFamily="18" charset="0"/>
                <a:cs typeface="Tahoma" pitchFamily="34" charset="0"/>
              </a:rPr>
              <a:t>Questa </a:t>
            </a:r>
            <a:r>
              <a:rPr lang="it-IT" sz="6600" dirty="0" smtClean="0">
                <a:solidFill>
                  <a:srgbClr val="000000"/>
                </a:solidFill>
                <a:latin typeface="Tahoma" pitchFamily="34" charset="0"/>
                <a:ea typeface="Times New Roman" pitchFamily="18" charset="0"/>
                <a:cs typeface="Tahoma" pitchFamily="34" charset="0"/>
              </a:rPr>
              <a:t>amicizia</a:t>
            </a:r>
          </a:p>
          <a:p>
            <a:pPr algn="ctr" eaLnBrk="0" hangingPunct="0"/>
            <a:r>
              <a:rPr lang="it-IT" sz="6600" dirty="0">
                <a:solidFill>
                  <a:srgbClr val="000000"/>
                </a:solidFill>
                <a:latin typeface="Tahoma" pitchFamily="34" charset="0"/>
                <a:ea typeface="Times New Roman" pitchFamily="18" charset="0"/>
                <a:cs typeface="Tahoma" pitchFamily="34" charset="0"/>
              </a:rPr>
              <a:t>attorno al Signore </a:t>
            </a:r>
            <a:r>
              <a:rPr lang="it-IT" sz="6600" dirty="0" smtClean="0">
                <a:solidFill>
                  <a:srgbClr val="000000"/>
                </a:solidFill>
                <a:latin typeface="Tahoma" pitchFamily="34" charset="0"/>
                <a:ea typeface="Times New Roman" pitchFamily="18" charset="0"/>
                <a:cs typeface="Tahoma" pitchFamily="34" charset="0"/>
              </a:rPr>
              <a:t> </a:t>
            </a:r>
            <a:endParaRPr lang="it-IT" dirty="0">
              <a:solidFill>
                <a:prstClr val="black"/>
              </a:solidFill>
              <a:latin typeface="Calibri" pitchFamily="34" charset="0"/>
              <a:ea typeface="Times New Roman" pitchFamily="18" charset="0"/>
              <a:cs typeface="Tahoma" pitchFamily="34" charset="0"/>
            </a:endParaRPr>
          </a:p>
        </p:txBody>
      </p:sp>
    </p:spTree>
    <p:custDataLst>
      <p:tags r:id="rId1"/>
    </p:custDataLst>
    <p:extLst>
      <p:ext uri="{BB962C8B-B14F-4D97-AF65-F5344CB8AC3E}">
        <p14:creationId xmlns:p14="http://schemas.microsoft.com/office/powerpoint/2010/main" val="115138125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Fede\Desktop\Gesu.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1597" y="332656"/>
            <a:ext cx="6588224" cy="6874161"/>
          </a:xfrm>
          <a:prstGeom prst="rect">
            <a:avLst/>
          </a:prstGeom>
          <a:noFill/>
          <a:extLst>
            <a:ext uri="{909E8E84-426E-40DD-AFC4-6F175D3DCCD1}">
              <a14:hiddenFill xmlns:a14="http://schemas.microsoft.com/office/drawing/2010/main">
                <a:solidFill>
                  <a:srgbClr val="FFFFFF"/>
                </a:solidFill>
              </a14:hiddenFill>
            </a:ext>
          </a:extLst>
        </p:spPr>
      </p:pic>
      <p:sp>
        <p:nvSpPr>
          <p:cNvPr id="95235" name="Rettangolo 2"/>
          <p:cNvSpPr>
            <a:spLocks noChangeArrowheads="1"/>
          </p:cNvSpPr>
          <p:nvPr>
            <p:custDataLst>
              <p:tags r:id="rId2"/>
            </p:custDataLst>
          </p:nvPr>
        </p:nvSpPr>
        <p:spPr bwMode="auto">
          <a:xfrm>
            <a:off x="5598156" y="1071546"/>
            <a:ext cx="3580619" cy="2123658"/>
          </a:xfrm>
          <a:prstGeom prst="rect">
            <a:avLst/>
          </a:prstGeom>
          <a:solidFill>
            <a:srgbClr val="FFFFFF">
              <a:alpha val="69804"/>
            </a:srgbClr>
          </a:solidFill>
          <a:effectLst>
            <a:softEdge rad="63500"/>
          </a:effectLst>
        </p:spPr>
        <p:txBody>
          <a:bodyPr wrap="square">
            <a:spAutoFit/>
          </a:bodyPr>
          <a:lstStyle/>
          <a:p>
            <a:pPr algn="ctr" eaLnBrk="0" hangingPunct="0">
              <a:defRPr/>
            </a:pPr>
            <a:r>
              <a:rPr lang="it-IT" sz="6600" dirty="0">
                <a:solidFill>
                  <a:srgbClr val="000000"/>
                </a:solidFill>
                <a:latin typeface="Tahoma" pitchFamily="34" charset="0"/>
                <a:ea typeface="Times New Roman" pitchFamily="18" charset="0"/>
                <a:cs typeface="Tahoma" pitchFamily="34" charset="0"/>
              </a:rPr>
              <a:t>non può finire.</a:t>
            </a:r>
          </a:p>
        </p:txBody>
      </p:sp>
      <p:sp>
        <p:nvSpPr>
          <p:cNvPr id="5" name="Rettangolo 4"/>
          <p:cNvSpPr/>
          <p:nvPr>
            <p:custDataLst>
              <p:tags r:id="rId3"/>
            </p:custDataLst>
          </p:nvPr>
        </p:nvSpPr>
        <p:spPr>
          <a:xfrm>
            <a:off x="3047519" y="-36450"/>
            <a:ext cx="6113212" cy="1107996"/>
          </a:xfrm>
          <a:prstGeom prst="rect">
            <a:avLst/>
          </a:prstGeom>
          <a:noFill/>
          <a:effectLst>
            <a:softEdge rad="63500"/>
          </a:effectLst>
        </p:spPr>
        <p:txBody>
          <a:bodyPr wrap="none">
            <a:spAutoFit/>
          </a:bodyPr>
          <a:lstStyle/>
          <a:p>
            <a:pPr algn="r" eaLnBrk="0" hangingPunct="0">
              <a:defRPr/>
            </a:pPr>
            <a:r>
              <a:rPr lang="it-IT" sz="6600" dirty="0">
                <a:solidFill>
                  <a:srgbClr val="000000"/>
                </a:solidFill>
                <a:latin typeface="Tahoma" pitchFamily="34" charset="0"/>
                <a:ea typeface="Times New Roman" pitchFamily="18" charset="0"/>
                <a:cs typeface="Tahoma" pitchFamily="34" charset="0"/>
              </a:rPr>
              <a:t>è</a:t>
            </a:r>
            <a:r>
              <a:rPr lang="it-IT" sz="6600" dirty="0">
                <a:solidFill>
                  <a:srgbClr val="000000"/>
                </a:solidFill>
                <a:latin typeface="Calibri" pitchFamily="34" charset="0"/>
                <a:ea typeface="Times New Roman" pitchFamily="18" charset="0"/>
                <a:cs typeface="Tahoma" pitchFamily="34" charset="0"/>
              </a:rPr>
              <a:t> </a:t>
            </a:r>
            <a:r>
              <a:rPr lang="it-IT" sz="6600" dirty="0">
                <a:solidFill>
                  <a:srgbClr val="000000"/>
                </a:solidFill>
                <a:latin typeface="Tahoma" pitchFamily="34" charset="0"/>
                <a:ea typeface="Times New Roman" pitchFamily="18" charset="0"/>
                <a:cs typeface="Tahoma" pitchFamily="34" charset="0"/>
              </a:rPr>
              <a:t>troppo </a:t>
            </a:r>
            <a:r>
              <a:rPr lang="it-IT" sz="6600" dirty="0" smtClean="0">
                <a:solidFill>
                  <a:srgbClr val="000000"/>
                </a:solidFill>
                <a:latin typeface="Tahoma" pitchFamily="34" charset="0"/>
                <a:ea typeface="Times New Roman" pitchFamily="18" charset="0"/>
                <a:cs typeface="Tahoma" pitchFamily="34" charset="0"/>
              </a:rPr>
              <a:t>grande</a:t>
            </a:r>
            <a:endParaRPr lang="it-IT" sz="6600" dirty="0">
              <a:solidFill>
                <a:srgbClr val="000000"/>
              </a:solidFill>
              <a:latin typeface="Tahoma" pitchFamily="34" charset="0"/>
              <a:ea typeface="Times New Roman" pitchFamily="18" charset="0"/>
              <a:cs typeface="Tahoma" pitchFamily="34" charset="0"/>
            </a:endParaRPr>
          </a:p>
        </p:txBody>
      </p:sp>
    </p:spTree>
    <p:custDataLst>
      <p:tags r:id="rId1"/>
    </p:custDataLst>
    <p:extLst>
      <p:ext uri="{BB962C8B-B14F-4D97-AF65-F5344CB8AC3E}">
        <p14:creationId xmlns:p14="http://schemas.microsoft.com/office/powerpoint/2010/main" val="212413672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colomba1"/>
          <p:cNvPicPr>
            <a:picLocks noChangeAspect="1" noChangeArrowheads="1"/>
          </p:cNvPicPr>
          <p:nvPr>
            <p:custDataLst>
              <p:tags r:id="rId2"/>
            </p:custDataLst>
          </p:nvPr>
        </p:nvPicPr>
        <p:blipFill>
          <a:blip r:embed="rId5">
            <a:extLst>
              <a:ext uri="{28A0092B-C50C-407E-A947-70E740481C1C}">
                <a14:useLocalDpi xmlns:a14="http://schemas.microsoft.com/office/drawing/2010/main"/>
              </a:ext>
            </a:extLst>
          </a:blip>
          <a:srcRect/>
          <a:stretch>
            <a:fillRect/>
          </a:stretch>
        </p:blipFill>
        <p:spPr bwMode="auto">
          <a:xfrm>
            <a:off x="0" y="0"/>
            <a:ext cx="6357938" cy="6888163"/>
          </a:xfrm>
          <a:prstGeom prst="rect">
            <a:avLst/>
          </a:prstGeom>
          <a:noFill/>
          <a:ln w="9525">
            <a:noFill/>
            <a:miter lim="800000"/>
            <a:headEnd/>
            <a:tailEnd/>
          </a:ln>
        </p:spPr>
      </p:pic>
      <p:sp>
        <p:nvSpPr>
          <p:cNvPr id="92163" name="Rettangolo 1"/>
          <p:cNvSpPr>
            <a:spLocks noChangeArrowheads="1"/>
          </p:cNvSpPr>
          <p:nvPr>
            <p:custDataLst>
              <p:tags r:id="rId3"/>
            </p:custDataLst>
          </p:nvPr>
        </p:nvSpPr>
        <p:spPr bwMode="auto">
          <a:xfrm>
            <a:off x="5543550" y="1143000"/>
            <a:ext cx="3721100" cy="4154488"/>
          </a:xfrm>
          <a:prstGeom prst="rect">
            <a:avLst/>
          </a:prstGeom>
          <a:noFill/>
          <a:ln w="9525">
            <a:noFill/>
            <a:miter lim="800000"/>
            <a:headEnd/>
            <a:tailEnd/>
          </a:ln>
        </p:spPr>
        <p:txBody>
          <a:bodyPr wrap="none">
            <a:spAutoFit/>
          </a:bodyPr>
          <a:lstStyle/>
          <a:p>
            <a:pPr eaLnBrk="0" hangingPunct="0"/>
            <a:r>
              <a:rPr lang="it-IT" sz="6600" b="1">
                <a:solidFill>
                  <a:prstClr val="black"/>
                </a:solidFill>
                <a:latin typeface="Tahoma" pitchFamily="34" charset="0"/>
                <a:cs typeface="Times New Roman" pitchFamily="18" charset="0"/>
              </a:rPr>
              <a:t>    La </a:t>
            </a:r>
          </a:p>
          <a:p>
            <a:pPr eaLnBrk="0" hangingPunct="0"/>
            <a:r>
              <a:rPr lang="it-IT" sz="6600" b="1">
                <a:solidFill>
                  <a:prstClr val="black"/>
                </a:solidFill>
                <a:latin typeface="Tahoma" pitchFamily="34" charset="0"/>
                <a:cs typeface="Times New Roman" pitchFamily="18" charset="0"/>
              </a:rPr>
              <a:t>    pace </a:t>
            </a:r>
          </a:p>
          <a:p>
            <a:pPr eaLnBrk="0" hangingPunct="0"/>
            <a:r>
              <a:rPr lang="it-IT" sz="6600" b="1">
                <a:solidFill>
                  <a:prstClr val="black"/>
                </a:solidFill>
                <a:latin typeface="Tahoma" pitchFamily="34" charset="0"/>
                <a:cs typeface="Times New Roman" pitchFamily="18" charset="0"/>
              </a:rPr>
              <a:t>    viene </a:t>
            </a:r>
          </a:p>
          <a:p>
            <a:pPr eaLnBrk="0" hangingPunct="0"/>
            <a:r>
              <a:rPr lang="it-IT" sz="6600" b="1">
                <a:solidFill>
                  <a:prstClr val="black"/>
                </a:solidFill>
                <a:latin typeface="Tahoma" pitchFamily="34" charset="0"/>
                <a:cs typeface="Times New Roman" pitchFamily="18" charset="0"/>
              </a:rPr>
              <a:t>dall'alto</a:t>
            </a:r>
            <a:endParaRPr lang="it-IT" sz="6600">
              <a:solidFill>
                <a:prstClr val="black"/>
              </a:solidFill>
              <a:latin typeface="Calibri" pitchFamily="34" charset="0"/>
            </a:endParaRPr>
          </a:p>
        </p:txBody>
      </p:sp>
    </p:spTree>
    <p:custDataLst>
      <p:tags r:id="rId1"/>
    </p:custDataLst>
    <p:extLst>
      <p:ext uri="{BB962C8B-B14F-4D97-AF65-F5344CB8AC3E}">
        <p14:creationId xmlns:p14="http://schemas.microsoft.com/office/powerpoint/2010/main" val="228177290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3000" fill="hold"/>
                                        <p:tgtEl>
                                          <p:spTgt spid="3"/>
                                        </p:tgtEl>
                                        <p:attrNameLst>
                                          <p:attrName>ppt_x</p:attrName>
                                        </p:attrNameLst>
                                      </p:cBhvr>
                                      <p:tavLst>
                                        <p:tav tm="0">
                                          <p:val>
                                            <p:strVal val="#ppt_x"/>
                                          </p:val>
                                        </p:tav>
                                        <p:tav tm="100000">
                                          <p:val>
                                            <p:strVal val="#ppt_x"/>
                                          </p:val>
                                        </p:tav>
                                      </p:tavLst>
                                    </p:anim>
                                    <p:anim calcmode="lin" valueType="num">
                                      <p:cBhvr additive="base">
                                        <p:cTn id="8" dur="30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http://www.trombosi.org/cuore2004b.jpg"/>
          <p:cNvPicPr>
            <a:picLocks noChangeAspect="1" noChangeArrowheads="1"/>
          </p:cNvPicPr>
          <p:nvPr>
            <p:custDataLst>
              <p:tags r:id="rId2"/>
            </p:custDataLst>
          </p:nvPr>
        </p:nvPicPr>
        <p:blipFill>
          <a:blip r:embed="rId5">
            <a:extLst>
              <a:ext uri="{28A0092B-C50C-407E-A947-70E740481C1C}">
                <a14:useLocalDpi xmlns:a14="http://schemas.microsoft.com/office/drawing/2010/main"/>
              </a:ext>
            </a:extLst>
          </a:blip>
          <a:srcRect/>
          <a:stretch>
            <a:fillRect/>
          </a:stretch>
        </p:blipFill>
        <p:spPr bwMode="auto">
          <a:xfrm>
            <a:off x="0" y="0"/>
            <a:ext cx="6000750" cy="6858000"/>
          </a:xfrm>
          <a:prstGeom prst="rect">
            <a:avLst/>
          </a:prstGeom>
          <a:noFill/>
          <a:ln w="9525">
            <a:noFill/>
            <a:miter lim="800000"/>
            <a:headEnd/>
            <a:tailEnd/>
          </a:ln>
        </p:spPr>
      </p:pic>
      <p:sp>
        <p:nvSpPr>
          <p:cNvPr id="93187" name="Rettangolo 1"/>
          <p:cNvSpPr>
            <a:spLocks noChangeArrowheads="1"/>
          </p:cNvSpPr>
          <p:nvPr>
            <p:custDataLst>
              <p:tags r:id="rId3"/>
            </p:custDataLst>
          </p:nvPr>
        </p:nvSpPr>
        <p:spPr bwMode="auto">
          <a:xfrm>
            <a:off x="6357938" y="142875"/>
            <a:ext cx="2962275" cy="3140075"/>
          </a:xfrm>
          <a:prstGeom prst="rect">
            <a:avLst/>
          </a:prstGeom>
          <a:noFill/>
          <a:ln w="9525">
            <a:noFill/>
            <a:miter lim="800000"/>
            <a:headEnd/>
            <a:tailEnd/>
          </a:ln>
        </p:spPr>
        <p:txBody>
          <a:bodyPr wrap="none">
            <a:spAutoFit/>
          </a:bodyPr>
          <a:lstStyle/>
          <a:p>
            <a:pPr eaLnBrk="0" hangingPunct="0"/>
            <a:r>
              <a:rPr lang="it-IT" sz="6600" b="1">
                <a:solidFill>
                  <a:prstClr val="black"/>
                </a:solidFill>
                <a:latin typeface="Calibri" pitchFamily="34" charset="0"/>
              </a:rPr>
              <a:t>entra </a:t>
            </a:r>
          </a:p>
          <a:p>
            <a:pPr eaLnBrk="0" hangingPunct="0"/>
            <a:r>
              <a:rPr lang="it-IT" sz="6600" b="1">
                <a:solidFill>
                  <a:prstClr val="black"/>
                </a:solidFill>
                <a:latin typeface="Calibri" pitchFamily="34" charset="0"/>
              </a:rPr>
              <a:t>nel </a:t>
            </a:r>
          </a:p>
          <a:p>
            <a:pPr eaLnBrk="0" hangingPunct="0"/>
            <a:r>
              <a:rPr lang="it-IT" sz="6600" b="1">
                <a:solidFill>
                  <a:prstClr val="black"/>
                </a:solidFill>
                <a:latin typeface="Calibri" pitchFamily="34" charset="0"/>
              </a:rPr>
              <a:t>cuore, </a:t>
            </a:r>
            <a:endParaRPr lang="it-IT" sz="6600">
              <a:solidFill>
                <a:prstClr val="black"/>
              </a:solidFill>
              <a:latin typeface="Calibri" pitchFamily="34" charset="0"/>
            </a:endParaRPr>
          </a:p>
        </p:txBody>
      </p:sp>
    </p:spTree>
    <p:custDataLst>
      <p:tags r:id="rId1"/>
    </p:custDataLst>
    <p:extLst>
      <p:ext uri="{BB962C8B-B14F-4D97-AF65-F5344CB8AC3E}">
        <p14:creationId xmlns:p14="http://schemas.microsoft.com/office/powerpoint/2010/main" val="194501566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out)">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ttangolo 1"/>
          <p:cNvSpPr>
            <a:spLocks noChangeArrowheads="1"/>
          </p:cNvSpPr>
          <p:nvPr/>
        </p:nvSpPr>
        <p:spPr bwMode="auto">
          <a:xfrm>
            <a:off x="285750" y="0"/>
            <a:ext cx="885825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it-IT" sz="4000" b="1">
                <a:latin typeface="Eras Bold ITC" pitchFamily="34" charset="0"/>
              </a:rPr>
              <a:t>Confesso a Dio Onnipotente </a:t>
            </a:r>
          </a:p>
          <a:p>
            <a:pPr eaLnBrk="0" hangingPunct="0"/>
            <a:r>
              <a:rPr lang="it-IT" sz="4000" b="1">
                <a:latin typeface="Eras Bold ITC" pitchFamily="34" charset="0"/>
              </a:rPr>
              <a:t>e a voi fratelli che ho molto peccato in pensieri, </a:t>
            </a:r>
          </a:p>
          <a:p>
            <a:pPr eaLnBrk="0" hangingPunct="0"/>
            <a:r>
              <a:rPr lang="it-IT" sz="4000" b="1">
                <a:latin typeface="Eras Bold ITC" pitchFamily="34" charset="0"/>
              </a:rPr>
              <a:t>parole, opere e omissioni. </a:t>
            </a:r>
          </a:p>
          <a:p>
            <a:pPr eaLnBrk="0" hangingPunct="0"/>
            <a:r>
              <a:rPr lang="it-IT" sz="4000" b="1">
                <a:latin typeface="Eras Bold ITC" pitchFamily="34" charset="0"/>
              </a:rPr>
              <a:t>Per mia colpa, mia colpa, </a:t>
            </a:r>
          </a:p>
          <a:p>
            <a:pPr eaLnBrk="0" hangingPunct="0"/>
            <a:r>
              <a:rPr lang="it-IT" sz="4000" b="1">
                <a:latin typeface="Eras Bold ITC" pitchFamily="34" charset="0"/>
              </a:rPr>
              <a:t>mia grandissima colpa, </a:t>
            </a:r>
          </a:p>
          <a:p>
            <a:pPr eaLnBrk="0" hangingPunct="0"/>
            <a:r>
              <a:rPr lang="it-IT" sz="4000" b="1">
                <a:latin typeface="Eras Bold ITC" pitchFamily="34" charset="0"/>
              </a:rPr>
              <a:t>e supplico la Beata sempre Vergine Maria, gli angeli, i Santi </a:t>
            </a:r>
          </a:p>
          <a:p>
            <a:pPr eaLnBrk="0" hangingPunct="0"/>
            <a:r>
              <a:rPr lang="it-IT" sz="4000" b="1">
                <a:latin typeface="Eras Bold ITC" pitchFamily="34" charset="0"/>
              </a:rPr>
              <a:t>e voi fratelli di pregare per me </a:t>
            </a:r>
          </a:p>
          <a:p>
            <a:pPr eaLnBrk="0" hangingPunct="0"/>
            <a:r>
              <a:rPr lang="it-IT" sz="4000" b="1">
                <a:latin typeface="Eras Bold ITC" pitchFamily="34" charset="0"/>
              </a:rPr>
              <a:t>il Signore Dio nostro.</a:t>
            </a:r>
            <a:r>
              <a:rPr lang="it-IT" sz="4000">
                <a:latin typeface="Eras Bold ITC" pitchFamily="34" charset="0"/>
              </a:rPr>
              <a:t> </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Fede\Desktop\bimbi20bianco20e20nero20pace3r.jpg"/>
          <p:cNvPicPr>
            <a:picLocks noChangeAspect="1" noChangeArrowheads="1"/>
          </p:cNvPicPr>
          <p:nvPr>
            <p:custDataLst>
              <p:tags r:id="rId2"/>
            </p:custDataLst>
          </p:nvPr>
        </p:nvPicPr>
        <p:blipFill>
          <a:blip r:embed="rId5">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4210" name="Rectangle 1"/>
          <p:cNvSpPr>
            <a:spLocks noChangeArrowheads="1"/>
          </p:cNvSpPr>
          <p:nvPr>
            <p:custDataLst>
              <p:tags r:id="rId3"/>
            </p:custDataLst>
          </p:nvPr>
        </p:nvSpPr>
        <p:spPr bwMode="auto">
          <a:xfrm>
            <a:off x="0" y="5777388"/>
            <a:ext cx="9144000" cy="1107996"/>
          </a:xfrm>
          <a:prstGeom prst="rect">
            <a:avLst/>
          </a:prstGeom>
          <a:solidFill>
            <a:schemeClr val="bg1"/>
          </a:solidFill>
          <a:ln w="9525">
            <a:noFill/>
            <a:miter lim="800000"/>
            <a:headEnd/>
            <a:tailEnd/>
          </a:ln>
        </p:spPr>
        <p:txBody>
          <a:bodyPr wrap="square" anchor="ctr">
            <a:spAutoFit/>
          </a:bodyPr>
          <a:lstStyle/>
          <a:p>
            <a:pPr algn="ctr" eaLnBrk="0" hangingPunct="0"/>
            <a:r>
              <a:rPr lang="it-IT" sz="6600" b="1" dirty="0">
                <a:solidFill>
                  <a:prstClr val="black"/>
                </a:solidFill>
                <a:latin typeface="Tahoma" pitchFamily="34" charset="0"/>
                <a:ea typeface="Times New Roman" pitchFamily="18" charset="0"/>
                <a:cs typeface="Tahoma" pitchFamily="34" charset="0"/>
              </a:rPr>
              <a:t>si vede sul volto</a:t>
            </a:r>
            <a:r>
              <a:rPr lang="it-IT" sz="6600" dirty="0">
                <a:solidFill>
                  <a:prstClr val="black"/>
                </a:solidFill>
                <a:latin typeface="Calibri" pitchFamily="34" charset="0"/>
                <a:ea typeface="Calibri" pitchFamily="34" charset="0"/>
                <a:cs typeface="Times New Roman" pitchFamily="18" charset="0"/>
              </a:rPr>
              <a:t> </a:t>
            </a:r>
            <a:endParaRPr lang="it-IT" sz="6600" dirty="0">
              <a:solidFill>
                <a:prstClr val="black"/>
              </a:solidFill>
              <a:latin typeface="Calibri" pitchFamily="34" charset="0"/>
            </a:endParaRPr>
          </a:p>
        </p:txBody>
      </p:sp>
    </p:spTree>
    <p:custDataLst>
      <p:tags r:id="rId1"/>
    </p:custDataLst>
    <p:extLst>
      <p:ext uri="{BB962C8B-B14F-4D97-AF65-F5344CB8AC3E}">
        <p14:creationId xmlns:p14="http://schemas.microsoft.com/office/powerpoint/2010/main" val="214693125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http://www.nuovasiloe.it/immagini/mani.jpg"/>
          <p:cNvPicPr>
            <a:picLocks noChangeAspect="1" noChangeArrowheads="1"/>
          </p:cNvPicPr>
          <p:nvPr>
            <p:custDataLst>
              <p:tags r:id="rId2"/>
            </p:custDataLst>
          </p:nvPr>
        </p:nvPicPr>
        <p:blipFill>
          <a:blip r:embed="rId5">
            <a:extLst>
              <a:ext uri="{28A0092B-C50C-407E-A947-70E740481C1C}">
                <a14:useLocalDpi xmlns:a14="http://schemas.microsoft.com/office/drawing/2010/main"/>
              </a:ext>
            </a:extLst>
          </a:blip>
          <a:srcRect/>
          <a:stretch>
            <a:fillRect/>
          </a:stretch>
        </p:blipFill>
        <p:spPr bwMode="auto">
          <a:xfrm rot="5831504">
            <a:off x="1073151" y="-430213"/>
            <a:ext cx="4679950" cy="6289675"/>
          </a:xfrm>
          <a:prstGeom prst="rect">
            <a:avLst/>
          </a:prstGeom>
          <a:noFill/>
          <a:ln w="9525">
            <a:noFill/>
            <a:miter lim="800000"/>
            <a:headEnd/>
            <a:tailEnd/>
          </a:ln>
        </p:spPr>
      </p:pic>
      <p:sp>
        <p:nvSpPr>
          <p:cNvPr id="95235" name="Rettangolo 1"/>
          <p:cNvSpPr>
            <a:spLocks noChangeArrowheads="1"/>
          </p:cNvSpPr>
          <p:nvPr>
            <p:custDataLst>
              <p:tags r:id="rId3"/>
            </p:custDataLst>
          </p:nvPr>
        </p:nvSpPr>
        <p:spPr bwMode="auto">
          <a:xfrm>
            <a:off x="5611813" y="1785938"/>
            <a:ext cx="3532187" cy="4154487"/>
          </a:xfrm>
          <a:prstGeom prst="rect">
            <a:avLst/>
          </a:prstGeom>
          <a:noFill/>
          <a:ln w="9525">
            <a:noFill/>
            <a:miter lim="800000"/>
            <a:headEnd/>
            <a:tailEnd/>
          </a:ln>
        </p:spPr>
        <p:txBody>
          <a:bodyPr>
            <a:spAutoFit/>
          </a:bodyPr>
          <a:lstStyle/>
          <a:p>
            <a:pPr eaLnBrk="0" hangingPunct="0"/>
            <a:r>
              <a:rPr lang="it-IT" sz="6600" b="1">
                <a:solidFill>
                  <a:prstClr val="black"/>
                </a:solidFill>
                <a:latin typeface="Calibri" pitchFamily="34" charset="0"/>
              </a:rPr>
              <a:t> Ora </a:t>
            </a:r>
          </a:p>
          <a:p>
            <a:pPr eaLnBrk="0" hangingPunct="0"/>
            <a:r>
              <a:rPr lang="it-IT" sz="6600" b="1">
                <a:solidFill>
                  <a:prstClr val="black"/>
                </a:solidFill>
                <a:latin typeface="Calibri" pitchFamily="34" charset="0"/>
              </a:rPr>
              <a:t>  ti </a:t>
            </a:r>
          </a:p>
          <a:p>
            <a:pPr eaLnBrk="0" hangingPunct="0"/>
            <a:r>
              <a:rPr lang="it-IT" sz="6600" b="1">
                <a:solidFill>
                  <a:prstClr val="black"/>
                </a:solidFill>
                <a:latin typeface="Calibri" pitchFamily="34" charset="0"/>
              </a:rPr>
              <a:t>  stringo </a:t>
            </a:r>
          </a:p>
          <a:p>
            <a:pPr eaLnBrk="0" hangingPunct="0"/>
            <a:r>
              <a:rPr lang="it-IT" sz="6600" b="1">
                <a:solidFill>
                  <a:prstClr val="black"/>
                </a:solidFill>
                <a:latin typeface="Calibri" pitchFamily="34" charset="0"/>
              </a:rPr>
              <a:t>la mano </a:t>
            </a:r>
            <a:endParaRPr lang="it-IT" sz="6600">
              <a:solidFill>
                <a:prstClr val="black"/>
              </a:solidFill>
              <a:latin typeface="Calibri" pitchFamily="34" charset="0"/>
            </a:endParaRPr>
          </a:p>
        </p:txBody>
      </p:sp>
    </p:spTree>
    <p:custDataLst>
      <p:tags r:id="rId1"/>
    </p:custDataLst>
    <p:extLst>
      <p:ext uri="{BB962C8B-B14F-4D97-AF65-F5344CB8AC3E}">
        <p14:creationId xmlns:p14="http://schemas.microsoft.com/office/powerpoint/2010/main" val="66394506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1000" fill="hold"/>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Fede\Desktop\IMG_015.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972000" y="1592856"/>
            <a:ext cx="7200000" cy="3672289"/>
          </a:xfrm>
          <a:prstGeom prst="rect">
            <a:avLst/>
          </a:prstGeom>
          <a:noFill/>
          <a:extLst>
            <a:ext uri="{909E8E84-426E-40DD-AFC4-6F175D3DCCD1}">
              <a14:hiddenFill xmlns:a14="http://schemas.microsoft.com/office/drawing/2010/main">
                <a:solidFill>
                  <a:srgbClr val="FFFFFF"/>
                </a:solidFill>
              </a14:hiddenFill>
            </a:ext>
          </a:extLst>
        </p:spPr>
      </p:pic>
      <p:sp>
        <p:nvSpPr>
          <p:cNvPr id="96259" name="Rectangle 3"/>
          <p:cNvSpPr>
            <a:spLocks noChangeArrowheads="1"/>
          </p:cNvSpPr>
          <p:nvPr>
            <p:custDataLst>
              <p:tags r:id="rId2"/>
            </p:custDataLst>
          </p:nvPr>
        </p:nvSpPr>
        <p:spPr bwMode="auto">
          <a:xfrm>
            <a:off x="759619" y="357188"/>
            <a:ext cx="7624763" cy="1108075"/>
          </a:xfrm>
          <a:prstGeom prst="rect">
            <a:avLst/>
          </a:prstGeom>
          <a:noFill/>
          <a:ln w="9525">
            <a:noFill/>
            <a:miter lim="800000"/>
            <a:headEnd/>
            <a:tailEnd/>
          </a:ln>
        </p:spPr>
        <p:txBody>
          <a:bodyPr wrap="none" anchor="ctr">
            <a:spAutoFit/>
          </a:bodyPr>
          <a:lstStyle/>
          <a:p>
            <a:pPr algn="ctr" eaLnBrk="0" hangingPunct="0"/>
            <a:r>
              <a:rPr lang="it-IT" sz="6600" b="1" dirty="0">
                <a:solidFill>
                  <a:prstClr val="black"/>
                </a:solidFill>
                <a:latin typeface="Tahoma" pitchFamily="34" charset="0"/>
                <a:ea typeface="Times New Roman" pitchFamily="18" charset="0"/>
                <a:cs typeface="Tahoma" pitchFamily="34" charset="0"/>
              </a:rPr>
              <a:t>non sono più solo</a:t>
            </a:r>
            <a:endParaRPr lang="it-IT" sz="6600" dirty="0">
              <a:solidFill>
                <a:prstClr val="black"/>
              </a:solidFill>
              <a:latin typeface="Calibri" pitchFamily="34" charset="0"/>
              <a:ea typeface="Times New Roman" pitchFamily="18" charset="0"/>
              <a:cs typeface="Tahoma" pitchFamily="34" charset="0"/>
            </a:endParaRPr>
          </a:p>
        </p:txBody>
      </p:sp>
      <p:sp>
        <p:nvSpPr>
          <p:cNvPr id="96260" name="Rectangle 4"/>
          <p:cNvSpPr>
            <a:spLocks noChangeArrowheads="1"/>
          </p:cNvSpPr>
          <p:nvPr>
            <p:custDataLst>
              <p:tags r:id="rId3"/>
            </p:custDataLst>
          </p:nvPr>
        </p:nvSpPr>
        <p:spPr bwMode="auto">
          <a:xfrm>
            <a:off x="422275" y="4929188"/>
            <a:ext cx="8299450" cy="1108075"/>
          </a:xfrm>
          <a:prstGeom prst="rect">
            <a:avLst/>
          </a:prstGeom>
          <a:noFill/>
          <a:ln w="9525">
            <a:noFill/>
            <a:miter lim="800000"/>
            <a:headEnd/>
            <a:tailEnd/>
          </a:ln>
        </p:spPr>
        <p:txBody>
          <a:bodyPr wrap="none" anchor="ctr">
            <a:spAutoFit/>
          </a:bodyPr>
          <a:lstStyle/>
          <a:p>
            <a:pPr algn="ctr" eaLnBrk="0" hangingPunct="0"/>
            <a:r>
              <a:rPr lang="it-IT" sz="6600" b="1" dirty="0">
                <a:solidFill>
                  <a:prstClr val="black"/>
                </a:solidFill>
                <a:latin typeface="Tahoma" pitchFamily="34" charset="0"/>
                <a:ea typeface="Times New Roman" pitchFamily="18" charset="0"/>
                <a:cs typeface="Tahoma" pitchFamily="34" charset="0"/>
              </a:rPr>
              <a:t>non sei più lontano</a:t>
            </a:r>
            <a:endParaRPr lang="it-IT" sz="6600" dirty="0">
              <a:solidFill>
                <a:prstClr val="black"/>
              </a:solidFill>
              <a:latin typeface="Calibri" pitchFamily="34" charset="0"/>
              <a:ea typeface="Times New Roman" pitchFamily="18" charset="0"/>
              <a:cs typeface="Tahoma" pitchFamily="34" charset="0"/>
            </a:endParaRPr>
          </a:p>
        </p:txBody>
      </p:sp>
    </p:spTree>
    <p:custDataLst>
      <p:tags r:id="rId1"/>
    </p:custDataLst>
    <p:extLst>
      <p:ext uri="{BB962C8B-B14F-4D97-AF65-F5344CB8AC3E}">
        <p14:creationId xmlns:p14="http://schemas.microsoft.com/office/powerpoint/2010/main" val="286348214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Scale>
                                      <p:cBhvr>
                                        <p:cTn id="7" dur="1000" decel="50000" fill="hold">
                                          <p:stCondLst>
                                            <p:cond delay="0"/>
                                          </p:stCondLst>
                                        </p:cTn>
                                        <p:tgtEl>
                                          <p:spTgt spid="409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098"/>
                                        </p:tgtEl>
                                        <p:attrNameLst>
                                          <p:attrName>ppt_x</p:attrName>
                                          <p:attrName>ppt_y</p:attrName>
                                        </p:attrNameLst>
                                      </p:cBhvr>
                                    </p:animMotion>
                                    <p:animEffect transition="in" filter="fade">
                                      <p:cBhvr>
                                        <p:cTn id="9" dur="1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716403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Immagine 1" descr="Pasqua 2007 063.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1"/>
          <p:cNvSpPr>
            <a:spLocks noChangeArrowheads="1"/>
          </p:cNvSpPr>
          <p:nvPr/>
        </p:nvSpPr>
        <p:spPr bwMode="auto">
          <a:xfrm>
            <a:off x="0" y="3058457"/>
            <a:ext cx="9144000" cy="3785652"/>
          </a:xfrm>
          <a:prstGeom prst="rect">
            <a:avLst/>
          </a:prstGeom>
          <a:solidFill>
            <a:srgbClr val="FFFFFF">
              <a:alpha val="80000"/>
            </a:srgbClr>
          </a:solidFill>
          <a:ln w="9525">
            <a:noFill/>
            <a:miter lim="800000"/>
            <a:headEnd/>
            <a:tailEnd/>
          </a:ln>
          <a:effectLst/>
        </p:spPr>
        <p:txBody>
          <a:bodyPr wrap="square" anchor="ctr">
            <a:spAutoFit/>
          </a:bodyPr>
          <a:lstStyle/>
          <a:p>
            <a:pPr algn="ctr" eaLnBrk="0" hangingPunct="0">
              <a:defRPr/>
            </a:pPr>
            <a:r>
              <a:rPr lang="it-IT" sz="4000" b="1" dirty="0">
                <a:solidFill>
                  <a:srgbClr val="FF0000"/>
                </a:solidFill>
                <a:effectLst>
                  <a:outerShdw blurRad="38100" dist="38100" dir="2700000" algn="tl">
                    <a:srgbClr val="000000">
                      <a:alpha val="43137"/>
                    </a:srgbClr>
                  </a:outerShdw>
                </a:effectLst>
                <a:latin typeface="Arial" pitchFamily="34" charset="0"/>
                <a:ea typeface="Times New Roman" pitchFamily="18" charset="0"/>
              </a:rPr>
              <a:t>Agnello di Dio, </a:t>
            </a:r>
            <a:r>
              <a:rPr lang="it-IT" sz="4000" b="1" dirty="0" smtClean="0">
                <a:solidFill>
                  <a:srgbClr val="FF0000"/>
                </a:solidFill>
                <a:effectLst>
                  <a:outerShdw blurRad="38100" dist="38100" dir="2700000" algn="tl">
                    <a:srgbClr val="000000">
                      <a:alpha val="43137"/>
                    </a:srgbClr>
                  </a:outerShdw>
                </a:effectLst>
                <a:latin typeface="Arial" pitchFamily="34" charset="0"/>
                <a:ea typeface="Times New Roman" pitchFamily="18" charset="0"/>
              </a:rPr>
              <a:t>che </a:t>
            </a:r>
            <a:r>
              <a:rPr lang="it-IT" sz="4000" b="1" dirty="0">
                <a:solidFill>
                  <a:srgbClr val="FF0000"/>
                </a:solidFill>
                <a:effectLst>
                  <a:outerShdw blurRad="38100" dist="38100" dir="2700000" algn="tl">
                    <a:srgbClr val="000000">
                      <a:alpha val="43137"/>
                    </a:srgbClr>
                  </a:outerShdw>
                </a:effectLst>
                <a:latin typeface="Arial" pitchFamily="34" charset="0"/>
                <a:ea typeface="Times New Roman" pitchFamily="18" charset="0"/>
              </a:rPr>
              <a:t>togli i </a:t>
            </a:r>
            <a:r>
              <a:rPr lang="it-IT" sz="4000" b="1" dirty="0" smtClean="0">
                <a:solidFill>
                  <a:srgbClr val="FF0000"/>
                </a:solidFill>
                <a:effectLst>
                  <a:outerShdw blurRad="38100" dist="38100" dir="2700000" algn="tl">
                    <a:srgbClr val="000000">
                      <a:alpha val="43137"/>
                    </a:srgbClr>
                  </a:outerShdw>
                </a:effectLst>
                <a:latin typeface="Arial" pitchFamily="34" charset="0"/>
                <a:ea typeface="Times New Roman" pitchFamily="18" charset="0"/>
              </a:rPr>
              <a:t>peccati</a:t>
            </a:r>
          </a:p>
          <a:p>
            <a:pPr algn="ctr" eaLnBrk="0" hangingPunct="0">
              <a:defRPr/>
            </a:pPr>
            <a:r>
              <a:rPr lang="it-IT" sz="4000" b="1" dirty="0" smtClean="0">
                <a:solidFill>
                  <a:srgbClr val="FF0000"/>
                </a:solidFill>
                <a:effectLst>
                  <a:outerShdw blurRad="38100" dist="38100" dir="2700000" algn="tl">
                    <a:srgbClr val="000000">
                      <a:alpha val="43137"/>
                    </a:srgbClr>
                  </a:outerShdw>
                </a:effectLst>
                <a:latin typeface="Arial" pitchFamily="34" charset="0"/>
                <a:ea typeface="Times New Roman" pitchFamily="18" charset="0"/>
              </a:rPr>
              <a:t>del </a:t>
            </a:r>
            <a:r>
              <a:rPr lang="it-IT" sz="4000" b="1" dirty="0">
                <a:solidFill>
                  <a:srgbClr val="FF0000"/>
                </a:solidFill>
                <a:effectLst>
                  <a:outerShdw blurRad="38100" dist="38100" dir="2700000" algn="tl">
                    <a:srgbClr val="000000">
                      <a:alpha val="43137"/>
                    </a:srgbClr>
                  </a:outerShdw>
                </a:effectLst>
                <a:latin typeface="Arial" pitchFamily="34" charset="0"/>
                <a:ea typeface="Times New Roman" pitchFamily="18" charset="0"/>
              </a:rPr>
              <a:t>mondo, </a:t>
            </a:r>
            <a:r>
              <a:rPr lang="it-IT" sz="4000" b="1" dirty="0" smtClean="0">
                <a:solidFill>
                  <a:srgbClr val="FF0000"/>
                </a:solidFill>
                <a:effectLst>
                  <a:outerShdw blurRad="38100" dist="38100" dir="2700000" algn="tl">
                    <a:srgbClr val="000000">
                      <a:alpha val="43137"/>
                    </a:srgbClr>
                  </a:outerShdw>
                </a:effectLst>
                <a:latin typeface="Arial" pitchFamily="34" charset="0"/>
                <a:ea typeface="Times New Roman" pitchFamily="18" charset="0"/>
              </a:rPr>
              <a:t>abbi </a:t>
            </a:r>
            <a:r>
              <a:rPr lang="it-IT" sz="4000" b="1" dirty="0">
                <a:solidFill>
                  <a:srgbClr val="FF0000"/>
                </a:solidFill>
                <a:effectLst>
                  <a:outerShdw blurRad="38100" dist="38100" dir="2700000" algn="tl">
                    <a:srgbClr val="000000">
                      <a:alpha val="43137"/>
                    </a:srgbClr>
                  </a:outerShdw>
                </a:effectLst>
                <a:latin typeface="Arial" pitchFamily="34" charset="0"/>
                <a:ea typeface="Times New Roman" pitchFamily="18" charset="0"/>
              </a:rPr>
              <a:t>pietà di noi.</a:t>
            </a:r>
            <a:endParaRPr lang="it-IT" sz="4000" b="1" dirty="0">
              <a:solidFill>
                <a:srgbClr val="FF0000"/>
              </a:solidFill>
              <a:effectLst>
                <a:outerShdw blurRad="38100" dist="38100" dir="2700000" algn="tl">
                  <a:srgbClr val="000000">
                    <a:alpha val="43137"/>
                  </a:srgbClr>
                </a:outerShdw>
              </a:effectLst>
              <a:latin typeface="Arial" pitchFamily="34" charset="0"/>
            </a:endParaRPr>
          </a:p>
          <a:p>
            <a:pPr algn="ctr" eaLnBrk="0" hangingPunct="0">
              <a:defRPr/>
            </a:pPr>
            <a:r>
              <a:rPr lang="it-IT" sz="4000" b="1" dirty="0">
                <a:solidFill>
                  <a:srgbClr val="FF0000"/>
                </a:solidFill>
                <a:effectLst>
                  <a:outerShdw blurRad="38100" dist="38100" dir="2700000" algn="tl">
                    <a:srgbClr val="000000">
                      <a:alpha val="43137"/>
                    </a:srgbClr>
                  </a:outerShdw>
                </a:effectLst>
                <a:latin typeface="Arial" pitchFamily="34" charset="0"/>
                <a:ea typeface="Times New Roman" pitchFamily="18" charset="0"/>
              </a:rPr>
              <a:t>Agnello di Dio, </a:t>
            </a:r>
            <a:r>
              <a:rPr lang="it-IT" sz="4000" b="1" dirty="0" smtClean="0">
                <a:solidFill>
                  <a:srgbClr val="FF0000"/>
                </a:solidFill>
                <a:effectLst>
                  <a:outerShdw blurRad="38100" dist="38100" dir="2700000" algn="tl">
                    <a:srgbClr val="000000">
                      <a:alpha val="43137"/>
                    </a:srgbClr>
                  </a:outerShdw>
                </a:effectLst>
                <a:latin typeface="Arial" pitchFamily="34" charset="0"/>
                <a:ea typeface="Times New Roman" pitchFamily="18" charset="0"/>
              </a:rPr>
              <a:t>che </a:t>
            </a:r>
            <a:r>
              <a:rPr lang="it-IT" sz="4000" b="1" dirty="0">
                <a:solidFill>
                  <a:srgbClr val="FF0000"/>
                </a:solidFill>
                <a:effectLst>
                  <a:outerShdw blurRad="38100" dist="38100" dir="2700000" algn="tl">
                    <a:srgbClr val="000000">
                      <a:alpha val="43137"/>
                    </a:srgbClr>
                  </a:outerShdw>
                </a:effectLst>
                <a:latin typeface="Arial" pitchFamily="34" charset="0"/>
                <a:ea typeface="Times New Roman" pitchFamily="18" charset="0"/>
              </a:rPr>
              <a:t>togli i </a:t>
            </a:r>
            <a:r>
              <a:rPr lang="it-IT" sz="4000" b="1" dirty="0" smtClean="0">
                <a:solidFill>
                  <a:srgbClr val="FF0000"/>
                </a:solidFill>
                <a:effectLst>
                  <a:outerShdw blurRad="38100" dist="38100" dir="2700000" algn="tl">
                    <a:srgbClr val="000000">
                      <a:alpha val="43137"/>
                    </a:srgbClr>
                  </a:outerShdw>
                </a:effectLst>
                <a:latin typeface="Arial" pitchFamily="34" charset="0"/>
                <a:ea typeface="Times New Roman" pitchFamily="18" charset="0"/>
              </a:rPr>
              <a:t>peccati</a:t>
            </a:r>
          </a:p>
          <a:p>
            <a:pPr algn="ctr" eaLnBrk="0" hangingPunct="0">
              <a:defRPr/>
            </a:pPr>
            <a:r>
              <a:rPr lang="it-IT" sz="4000" b="1" dirty="0" smtClean="0">
                <a:solidFill>
                  <a:srgbClr val="FF0000"/>
                </a:solidFill>
                <a:effectLst>
                  <a:outerShdw blurRad="38100" dist="38100" dir="2700000" algn="tl">
                    <a:srgbClr val="000000">
                      <a:alpha val="43137"/>
                    </a:srgbClr>
                  </a:outerShdw>
                </a:effectLst>
                <a:latin typeface="Arial" pitchFamily="34" charset="0"/>
                <a:ea typeface="Times New Roman" pitchFamily="18" charset="0"/>
              </a:rPr>
              <a:t>del </a:t>
            </a:r>
            <a:r>
              <a:rPr lang="it-IT" sz="4000" b="1" dirty="0">
                <a:solidFill>
                  <a:srgbClr val="FF0000"/>
                </a:solidFill>
                <a:effectLst>
                  <a:outerShdw blurRad="38100" dist="38100" dir="2700000" algn="tl">
                    <a:srgbClr val="000000">
                      <a:alpha val="43137"/>
                    </a:srgbClr>
                  </a:outerShdw>
                </a:effectLst>
                <a:latin typeface="Arial" pitchFamily="34" charset="0"/>
                <a:ea typeface="Times New Roman" pitchFamily="18" charset="0"/>
              </a:rPr>
              <a:t>mondo, </a:t>
            </a:r>
            <a:r>
              <a:rPr lang="it-IT" sz="4000" b="1" dirty="0" smtClean="0">
                <a:solidFill>
                  <a:srgbClr val="FF0000"/>
                </a:solidFill>
                <a:effectLst>
                  <a:outerShdw blurRad="38100" dist="38100" dir="2700000" algn="tl">
                    <a:srgbClr val="000000">
                      <a:alpha val="43137"/>
                    </a:srgbClr>
                  </a:outerShdw>
                </a:effectLst>
                <a:latin typeface="Arial" pitchFamily="34" charset="0"/>
                <a:ea typeface="Times New Roman" pitchFamily="18" charset="0"/>
              </a:rPr>
              <a:t>abbi </a:t>
            </a:r>
            <a:r>
              <a:rPr lang="it-IT" sz="4000" b="1" dirty="0">
                <a:solidFill>
                  <a:srgbClr val="FF0000"/>
                </a:solidFill>
                <a:effectLst>
                  <a:outerShdw blurRad="38100" dist="38100" dir="2700000" algn="tl">
                    <a:srgbClr val="000000">
                      <a:alpha val="43137"/>
                    </a:srgbClr>
                  </a:outerShdw>
                </a:effectLst>
                <a:latin typeface="Arial" pitchFamily="34" charset="0"/>
                <a:ea typeface="Times New Roman" pitchFamily="18" charset="0"/>
              </a:rPr>
              <a:t>pietà di noi.</a:t>
            </a:r>
            <a:endParaRPr lang="it-IT" sz="4000" b="1" dirty="0">
              <a:solidFill>
                <a:srgbClr val="FF0000"/>
              </a:solidFill>
              <a:effectLst>
                <a:outerShdw blurRad="38100" dist="38100" dir="2700000" algn="tl">
                  <a:srgbClr val="000000">
                    <a:alpha val="43137"/>
                  </a:srgbClr>
                </a:outerShdw>
              </a:effectLst>
              <a:latin typeface="Arial" pitchFamily="34" charset="0"/>
            </a:endParaRPr>
          </a:p>
          <a:p>
            <a:pPr algn="ctr" eaLnBrk="0" hangingPunct="0">
              <a:defRPr/>
            </a:pPr>
            <a:r>
              <a:rPr lang="it-IT" sz="4000" b="1" dirty="0">
                <a:solidFill>
                  <a:srgbClr val="FF0000"/>
                </a:solidFill>
                <a:effectLst>
                  <a:outerShdw blurRad="38100" dist="38100" dir="2700000" algn="tl">
                    <a:srgbClr val="000000">
                      <a:alpha val="43137"/>
                    </a:srgbClr>
                  </a:outerShdw>
                </a:effectLst>
                <a:latin typeface="Arial" pitchFamily="34" charset="0"/>
                <a:ea typeface="Times New Roman" pitchFamily="18" charset="0"/>
              </a:rPr>
              <a:t>Agnello di Dio, </a:t>
            </a:r>
            <a:r>
              <a:rPr lang="it-IT" sz="4000" b="1" dirty="0" smtClean="0">
                <a:solidFill>
                  <a:srgbClr val="FF0000"/>
                </a:solidFill>
                <a:effectLst>
                  <a:outerShdw blurRad="38100" dist="38100" dir="2700000" algn="tl">
                    <a:srgbClr val="000000">
                      <a:alpha val="43137"/>
                    </a:srgbClr>
                  </a:outerShdw>
                </a:effectLst>
                <a:latin typeface="Arial" pitchFamily="34" charset="0"/>
                <a:ea typeface="Times New Roman" pitchFamily="18" charset="0"/>
              </a:rPr>
              <a:t>che </a:t>
            </a:r>
            <a:r>
              <a:rPr lang="it-IT" sz="4000" b="1" dirty="0">
                <a:solidFill>
                  <a:srgbClr val="FF0000"/>
                </a:solidFill>
                <a:effectLst>
                  <a:outerShdw blurRad="38100" dist="38100" dir="2700000" algn="tl">
                    <a:srgbClr val="000000">
                      <a:alpha val="43137"/>
                    </a:srgbClr>
                  </a:outerShdw>
                </a:effectLst>
                <a:latin typeface="Arial" pitchFamily="34" charset="0"/>
                <a:ea typeface="Times New Roman" pitchFamily="18" charset="0"/>
              </a:rPr>
              <a:t>togli i </a:t>
            </a:r>
            <a:r>
              <a:rPr lang="it-IT" sz="4000" b="1" dirty="0" smtClean="0">
                <a:solidFill>
                  <a:srgbClr val="FF0000"/>
                </a:solidFill>
                <a:effectLst>
                  <a:outerShdw blurRad="38100" dist="38100" dir="2700000" algn="tl">
                    <a:srgbClr val="000000">
                      <a:alpha val="43137"/>
                    </a:srgbClr>
                  </a:outerShdw>
                </a:effectLst>
                <a:latin typeface="Arial" pitchFamily="34" charset="0"/>
                <a:ea typeface="Times New Roman" pitchFamily="18" charset="0"/>
              </a:rPr>
              <a:t>peccati</a:t>
            </a:r>
          </a:p>
          <a:p>
            <a:pPr algn="ctr" eaLnBrk="0" hangingPunct="0">
              <a:defRPr/>
            </a:pPr>
            <a:r>
              <a:rPr lang="it-IT" sz="4000" b="1" dirty="0" smtClean="0">
                <a:solidFill>
                  <a:srgbClr val="FF0000"/>
                </a:solidFill>
                <a:effectLst>
                  <a:outerShdw blurRad="38100" dist="38100" dir="2700000" algn="tl">
                    <a:srgbClr val="000000">
                      <a:alpha val="43137"/>
                    </a:srgbClr>
                  </a:outerShdw>
                </a:effectLst>
                <a:latin typeface="Arial" pitchFamily="34" charset="0"/>
                <a:ea typeface="Times New Roman" pitchFamily="18" charset="0"/>
              </a:rPr>
              <a:t>del </a:t>
            </a:r>
            <a:r>
              <a:rPr lang="it-IT" sz="4000" b="1" dirty="0">
                <a:solidFill>
                  <a:srgbClr val="FF0000"/>
                </a:solidFill>
                <a:effectLst>
                  <a:outerShdw blurRad="38100" dist="38100" dir="2700000" algn="tl">
                    <a:srgbClr val="000000">
                      <a:alpha val="43137"/>
                    </a:srgbClr>
                  </a:outerShdw>
                </a:effectLst>
                <a:latin typeface="Arial" pitchFamily="34" charset="0"/>
                <a:ea typeface="Times New Roman" pitchFamily="18" charset="0"/>
              </a:rPr>
              <a:t>mondo, </a:t>
            </a:r>
            <a:r>
              <a:rPr lang="it-IT" sz="4000" b="1" dirty="0" smtClean="0">
                <a:solidFill>
                  <a:srgbClr val="FF0000"/>
                </a:solidFill>
                <a:effectLst>
                  <a:outerShdw blurRad="38100" dist="38100" dir="2700000" algn="tl">
                    <a:srgbClr val="000000">
                      <a:alpha val="43137"/>
                    </a:srgbClr>
                  </a:outerShdw>
                </a:effectLst>
                <a:latin typeface="Arial" pitchFamily="34" charset="0"/>
                <a:ea typeface="Times New Roman" pitchFamily="18" charset="0"/>
              </a:rPr>
              <a:t>dona </a:t>
            </a:r>
            <a:r>
              <a:rPr lang="it-IT" sz="4000" b="1" dirty="0">
                <a:solidFill>
                  <a:srgbClr val="FF0000"/>
                </a:solidFill>
                <a:effectLst>
                  <a:outerShdw blurRad="38100" dist="38100" dir="2700000" algn="tl">
                    <a:srgbClr val="000000">
                      <a:alpha val="43137"/>
                    </a:srgbClr>
                  </a:outerShdw>
                </a:effectLst>
                <a:latin typeface="Arial" pitchFamily="34" charset="0"/>
                <a:ea typeface="Times New Roman" pitchFamily="18" charset="0"/>
              </a:rPr>
              <a:t>a noi la pace.</a:t>
            </a:r>
            <a:endParaRPr lang="it-IT" sz="4000" b="1" dirty="0">
              <a:solidFill>
                <a:srgbClr val="FF0000"/>
              </a:solidFill>
              <a:effectLst>
                <a:outerShdw blurRad="38100" dist="38100" dir="2700000" algn="tl">
                  <a:srgbClr val="000000">
                    <a:alpha val="43137"/>
                  </a:srgbClr>
                </a:outerShdw>
              </a:effectLst>
              <a:latin typeface="Arial" pitchFamily="34" charset="0"/>
            </a:endParaRPr>
          </a:p>
        </p:txBody>
      </p:sp>
    </p:spTree>
    <p:extLst>
      <p:ext uri="{BB962C8B-B14F-4D97-AF65-F5344CB8AC3E}">
        <p14:creationId xmlns:p14="http://schemas.microsoft.com/office/powerpoint/2010/main" val="426667677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777774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1"/>
          <p:cNvSpPr>
            <a:spLocks noChangeArrowheads="1"/>
          </p:cNvSpPr>
          <p:nvPr/>
        </p:nvSpPr>
        <p:spPr bwMode="auto">
          <a:xfrm>
            <a:off x="785813" y="428625"/>
            <a:ext cx="7358062" cy="5262563"/>
          </a:xfrm>
          <a:prstGeom prst="rect">
            <a:avLst/>
          </a:prstGeom>
          <a:noFill/>
          <a:ln w="9525">
            <a:noFill/>
            <a:miter lim="800000"/>
            <a:headEnd/>
            <a:tailEnd/>
          </a:ln>
          <a:effectLst/>
        </p:spPr>
        <p:txBody>
          <a:bodyPr anchor="ctr">
            <a:spAutoFit/>
          </a:bodyPr>
          <a:lstStyle/>
          <a:p>
            <a:pPr algn="just" eaLnBrk="0" hangingPunct="0">
              <a:defRPr/>
            </a:pPr>
            <a:r>
              <a:rPr lang="it-IT" sz="4000" dirty="0">
                <a:solidFill>
                  <a:prstClr val="black"/>
                </a:solidFill>
                <a:latin typeface="Arial" pitchFamily="34" charset="0"/>
                <a:ea typeface="Times New Roman" pitchFamily="18" charset="0"/>
              </a:rPr>
              <a:t>Beati gli invitati </a:t>
            </a:r>
          </a:p>
          <a:p>
            <a:pPr algn="just" eaLnBrk="0" hangingPunct="0">
              <a:defRPr/>
            </a:pPr>
            <a:r>
              <a:rPr lang="it-IT" sz="4000" dirty="0">
                <a:solidFill>
                  <a:prstClr val="black"/>
                </a:solidFill>
                <a:latin typeface="Arial" pitchFamily="34" charset="0"/>
                <a:ea typeface="Times New Roman" pitchFamily="18" charset="0"/>
              </a:rPr>
              <a:t>alla Cena del Signore. </a:t>
            </a:r>
          </a:p>
          <a:p>
            <a:pPr algn="just" eaLnBrk="0" hangingPunct="0">
              <a:defRPr/>
            </a:pPr>
            <a:r>
              <a:rPr lang="it-IT" sz="4000" dirty="0">
                <a:solidFill>
                  <a:prstClr val="black"/>
                </a:solidFill>
                <a:latin typeface="Arial" pitchFamily="34" charset="0"/>
                <a:ea typeface="Times New Roman" pitchFamily="18" charset="0"/>
              </a:rPr>
              <a:t>Ecco l’agnello di Dio, </a:t>
            </a:r>
          </a:p>
          <a:p>
            <a:pPr algn="just" eaLnBrk="0" hangingPunct="0">
              <a:defRPr/>
            </a:pPr>
            <a:r>
              <a:rPr lang="it-IT" sz="4000" dirty="0">
                <a:solidFill>
                  <a:prstClr val="black"/>
                </a:solidFill>
                <a:latin typeface="Arial" pitchFamily="34" charset="0"/>
                <a:ea typeface="Times New Roman" pitchFamily="18" charset="0"/>
              </a:rPr>
              <a:t>che toglie i peccati del mondo.</a:t>
            </a:r>
          </a:p>
          <a:p>
            <a:pPr algn="just" eaLnBrk="0" hangingPunct="0">
              <a:defRPr/>
            </a:pPr>
            <a:endParaRPr lang="it-IT" sz="1600" dirty="0">
              <a:solidFill>
                <a:prstClr val="black"/>
              </a:solidFill>
              <a:latin typeface="Arial" pitchFamily="34" charset="0"/>
            </a:endParaRPr>
          </a:p>
          <a:p>
            <a:pPr algn="just" eaLnBrk="0" hangingPunct="0">
              <a:defRPr/>
            </a:pPr>
            <a:r>
              <a:rPr lang="it-IT" sz="4000" b="1" dirty="0">
                <a:solidFill>
                  <a:prstClr val="black"/>
                </a:solidFill>
                <a:effectLst>
                  <a:outerShdw blurRad="38100" dist="38100" dir="2700000" algn="tl">
                    <a:srgbClr val="000000">
                      <a:alpha val="43137"/>
                    </a:srgbClr>
                  </a:outerShdw>
                </a:effectLst>
                <a:latin typeface="Arial" pitchFamily="34" charset="0"/>
                <a:ea typeface="Times New Roman" pitchFamily="18" charset="0"/>
              </a:rPr>
              <a:t>O Signore, non son degno </a:t>
            </a:r>
          </a:p>
          <a:p>
            <a:pPr algn="just" eaLnBrk="0" hangingPunct="0">
              <a:defRPr/>
            </a:pPr>
            <a:r>
              <a:rPr lang="it-IT" sz="4000" b="1" dirty="0">
                <a:solidFill>
                  <a:prstClr val="black"/>
                </a:solidFill>
                <a:effectLst>
                  <a:outerShdw blurRad="38100" dist="38100" dir="2700000" algn="tl">
                    <a:srgbClr val="000000">
                      <a:alpha val="43137"/>
                    </a:srgbClr>
                  </a:outerShdw>
                </a:effectLst>
                <a:latin typeface="Arial" pitchFamily="34" charset="0"/>
                <a:ea typeface="Times New Roman" pitchFamily="18" charset="0"/>
              </a:rPr>
              <a:t>di partecipare alla tua mensa:</a:t>
            </a:r>
          </a:p>
          <a:p>
            <a:pPr algn="just" eaLnBrk="0" hangingPunct="0">
              <a:defRPr/>
            </a:pPr>
            <a:r>
              <a:rPr lang="it-IT" sz="4000" b="1" dirty="0">
                <a:solidFill>
                  <a:prstClr val="black"/>
                </a:solidFill>
                <a:effectLst>
                  <a:outerShdw blurRad="38100" dist="38100" dir="2700000" algn="tl">
                    <a:srgbClr val="000000">
                      <a:alpha val="43137"/>
                    </a:srgbClr>
                  </a:outerShdw>
                </a:effectLst>
                <a:latin typeface="Arial" pitchFamily="34" charset="0"/>
                <a:ea typeface="Times New Roman" pitchFamily="18" charset="0"/>
              </a:rPr>
              <a:t>ma di’ soltanto una parola </a:t>
            </a:r>
          </a:p>
          <a:p>
            <a:pPr algn="just" eaLnBrk="0" hangingPunct="0">
              <a:defRPr/>
            </a:pPr>
            <a:r>
              <a:rPr lang="it-IT" sz="4000" b="1" dirty="0">
                <a:solidFill>
                  <a:prstClr val="black"/>
                </a:solidFill>
                <a:effectLst>
                  <a:outerShdw blurRad="38100" dist="38100" dir="2700000" algn="tl">
                    <a:srgbClr val="000000">
                      <a:alpha val="43137"/>
                    </a:srgbClr>
                  </a:outerShdw>
                </a:effectLst>
                <a:latin typeface="Arial" pitchFamily="34" charset="0"/>
                <a:ea typeface="Times New Roman" pitchFamily="18" charset="0"/>
              </a:rPr>
              <a:t>e io sarò salvato.</a:t>
            </a:r>
            <a:endParaRPr lang="it-IT" sz="4000" dirty="0">
              <a:solidFill>
                <a:prstClr val="black"/>
              </a:solidFill>
              <a:effectLst>
                <a:outerShdw blurRad="38100" dist="38100" dir="2700000" algn="tl">
                  <a:srgbClr val="000000">
                    <a:alpha val="43137"/>
                  </a:srgbClr>
                </a:outerShdw>
              </a:effectLst>
              <a:latin typeface="Arial" pitchFamily="34" charset="0"/>
            </a:endParaRPr>
          </a:p>
        </p:txBody>
      </p:sp>
    </p:spTree>
    <p:extLst>
      <p:ext uri="{BB962C8B-B14F-4D97-AF65-F5344CB8AC3E}">
        <p14:creationId xmlns:p14="http://schemas.microsoft.com/office/powerpoint/2010/main" val="87668958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306048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0000">
              <a:schemeClr val="bg1"/>
            </a:gs>
            <a:gs pos="44000">
              <a:schemeClr val="bg1"/>
            </a:gs>
            <a:gs pos="100000">
              <a:schemeClr val="tx2">
                <a:lumMod val="20000"/>
                <a:lumOff val="80000"/>
              </a:schemeClr>
            </a:gs>
          </a:gsLst>
          <a:lin ang="5400000" scaled="0"/>
        </a:gradFill>
        <a:effectLst/>
      </p:bgPr>
    </p:bg>
    <p:spTree>
      <p:nvGrpSpPr>
        <p:cNvPr id="1" name=""/>
        <p:cNvGrpSpPr/>
        <p:nvPr/>
      </p:nvGrpSpPr>
      <p:grpSpPr>
        <a:xfrm>
          <a:off x="0" y="0"/>
          <a:ext cx="0" cy="0"/>
          <a:chOff x="0" y="0"/>
          <a:chExt cx="0" cy="0"/>
        </a:xfrm>
      </p:grpSpPr>
      <p:sp>
        <p:nvSpPr>
          <p:cNvPr id="2" name="Rettangolo 1"/>
          <p:cNvSpPr/>
          <p:nvPr/>
        </p:nvSpPr>
        <p:spPr>
          <a:xfrm>
            <a:off x="535753" y="2367171"/>
            <a:ext cx="8072494" cy="2123658"/>
          </a:xfrm>
          <a:prstGeom prst="rect">
            <a:avLst/>
          </a:prstGeom>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defRPr/>
            </a:pPr>
            <a:r>
              <a:rPr lang="it-IT" sz="6600" b="1" cap="all" dirty="0">
                <a:ln/>
                <a:solidFill>
                  <a:srgbClr val="4F81BD"/>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Arial" pitchFamily="34" charset="0"/>
              </a:rPr>
              <a:t>Pane del cielo</a:t>
            </a:r>
            <a:br>
              <a:rPr lang="it-IT" sz="6600" b="1" cap="all" dirty="0">
                <a:ln/>
                <a:solidFill>
                  <a:srgbClr val="4F81BD"/>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Arial" pitchFamily="34" charset="0"/>
              </a:rPr>
            </a:br>
            <a:endParaRPr lang="it-IT" sz="6600" b="1" cap="all" dirty="0">
              <a:ln/>
              <a:solidFill>
                <a:srgbClr val="4F81BD"/>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Arial" pitchFamily="34" charset="0"/>
            </a:endParaRPr>
          </a:p>
        </p:txBody>
      </p:sp>
    </p:spTree>
    <p:extLst>
      <p:ext uri="{BB962C8B-B14F-4D97-AF65-F5344CB8AC3E}">
        <p14:creationId xmlns:p14="http://schemas.microsoft.com/office/powerpoint/2010/main" val="343854852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pic>
        <p:nvPicPr>
          <p:cNvPr id="93186" name="Picture 2" descr="C:\Users\Fede\Desktop\prima_comunione.gif"/>
          <p:cNvPicPr>
            <a:picLocks noChangeAspect="1" noChangeArrowheads="1"/>
          </p:cNvPicPr>
          <p:nvPr/>
        </p:nvPicPr>
        <p:blipFill>
          <a:blip r:embed="rId2">
            <a:lum bright="40000" contrast="-40000"/>
            <a:extLst>
              <a:ext uri="{28A0092B-C50C-407E-A947-70E740481C1C}">
                <a14:useLocalDpi xmlns:a14="http://schemas.microsoft.com/office/drawing/2010/main"/>
              </a:ext>
            </a:extLst>
          </a:blip>
          <a:srcRect/>
          <a:stretch>
            <a:fillRect/>
          </a:stretch>
        </p:blipFill>
        <p:spPr bwMode="auto">
          <a:xfrm>
            <a:off x="4197350" y="0"/>
            <a:ext cx="4946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ttangolo 1"/>
          <p:cNvSpPr/>
          <p:nvPr/>
        </p:nvSpPr>
        <p:spPr>
          <a:xfrm>
            <a:off x="357188" y="1643063"/>
            <a:ext cx="5643562" cy="3786187"/>
          </a:xfrm>
          <a:prstGeom prst="rect">
            <a:avLst/>
          </a:prstGeom>
        </p:spPr>
        <p:txBody>
          <a:bodyPr>
            <a:spAutoFit/>
          </a:bodyPr>
          <a:lstStyle/>
          <a:p>
            <a:pPr>
              <a:lnSpc>
                <a:spcPct val="150000"/>
              </a:lnSpc>
              <a:defRPr/>
            </a:pPr>
            <a:r>
              <a:rPr lang="it-IT" sz="4000" b="1" dirty="0">
                <a:solidFill>
                  <a:prstClr val="black"/>
                </a:solidFill>
                <a:effectLst>
                  <a:outerShdw blurRad="38100" dist="38100" dir="2700000" algn="tl">
                    <a:srgbClr val="000000">
                      <a:alpha val="43137"/>
                    </a:srgbClr>
                  </a:outerShdw>
                </a:effectLst>
                <a:latin typeface="Arial" pitchFamily="34" charset="0"/>
              </a:rPr>
              <a:t>Pane del Cielo</a:t>
            </a:r>
            <a:br>
              <a:rPr lang="it-IT" sz="4000" b="1" dirty="0">
                <a:solidFill>
                  <a:prstClr val="black"/>
                </a:solidFill>
                <a:effectLst>
                  <a:outerShdw blurRad="38100" dist="38100" dir="2700000" algn="tl">
                    <a:srgbClr val="000000">
                      <a:alpha val="43137"/>
                    </a:srgbClr>
                  </a:outerShdw>
                </a:effectLst>
                <a:latin typeface="Arial" pitchFamily="34" charset="0"/>
              </a:rPr>
            </a:br>
            <a:r>
              <a:rPr lang="it-IT" sz="4000" b="1" dirty="0">
                <a:solidFill>
                  <a:prstClr val="black"/>
                </a:solidFill>
                <a:effectLst>
                  <a:outerShdw blurRad="38100" dist="38100" dir="2700000" algn="tl">
                    <a:srgbClr val="000000">
                      <a:alpha val="43137"/>
                    </a:srgbClr>
                  </a:outerShdw>
                </a:effectLst>
                <a:latin typeface="Arial" pitchFamily="34" charset="0"/>
              </a:rPr>
              <a:t>sei Tu, Gesù,</a:t>
            </a:r>
            <a:br>
              <a:rPr lang="it-IT" sz="4000" b="1" dirty="0">
                <a:solidFill>
                  <a:prstClr val="black"/>
                </a:solidFill>
                <a:effectLst>
                  <a:outerShdw blurRad="38100" dist="38100" dir="2700000" algn="tl">
                    <a:srgbClr val="000000">
                      <a:alpha val="43137"/>
                    </a:srgbClr>
                  </a:outerShdw>
                </a:effectLst>
                <a:latin typeface="Arial" pitchFamily="34" charset="0"/>
              </a:rPr>
            </a:br>
            <a:r>
              <a:rPr lang="it-IT" sz="4000" b="1" dirty="0">
                <a:solidFill>
                  <a:prstClr val="black"/>
                </a:solidFill>
                <a:effectLst>
                  <a:outerShdw blurRad="38100" dist="38100" dir="2700000" algn="tl">
                    <a:srgbClr val="000000">
                      <a:alpha val="43137"/>
                    </a:srgbClr>
                  </a:outerShdw>
                </a:effectLst>
                <a:latin typeface="Arial" pitchFamily="34" charset="0"/>
              </a:rPr>
              <a:t>via d'amore:</a:t>
            </a:r>
            <a:br>
              <a:rPr lang="it-IT" sz="4000" b="1" dirty="0">
                <a:solidFill>
                  <a:prstClr val="black"/>
                </a:solidFill>
                <a:effectLst>
                  <a:outerShdw blurRad="38100" dist="38100" dir="2700000" algn="tl">
                    <a:srgbClr val="000000">
                      <a:alpha val="43137"/>
                    </a:srgbClr>
                  </a:outerShdw>
                </a:effectLst>
                <a:latin typeface="Arial" pitchFamily="34" charset="0"/>
              </a:rPr>
            </a:br>
            <a:r>
              <a:rPr lang="it-IT" sz="4000" b="1" dirty="0">
                <a:solidFill>
                  <a:prstClr val="black"/>
                </a:solidFill>
                <a:effectLst>
                  <a:outerShdw blurRad="38100" dist="38100" dir="2700000" algn="tl">
                    <a:srgbClr val="000000">
                      <a:alpha val="43137"/>
                    </a:srgbClr>
                  </a:outerShdw>
                </a:effectLst>
                <a:latin typeface="Arial" pitchFamily="34" charset="0"/>
              </a:rPr>
              <a:t>Tu ci fai come Te.</a:t>
            </a:r>
          </a:p>
        </p:txBody>
      </p:sp>
    </p:spTree>
    <p:extLst>
      <p:ext uri="{BB962C8B-B14F-4D97-AF65-F5344CB8AC3E}">
        <p14:creationId xmlns:p14="http://schemas.microsoft.com/office/powerpoint/2010/main" val="294014213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CasellaDiTesto 1"/>
          <p:cNvSpPr txBox="1">
            <a:spLocks noChangeArrowheads="1"/>
          </p:cNvSpPr>
          <p:nvPr/>
        </p:nvSpPr>
        <p:spPr bwMode="auto">
          <a:xfrm>
            <a:off x="500063" y="571500"/>
            <a:ext cx="7929562"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cs typeface="Arial" charset="0"/>
              </a:defRPr>
            </a:lvl1pPr>
            <a:lvl2pPr marL="742950" indent="-285750" eaLnBrk="0" hangingPunct="0">
              <a:defRPr sz="2400">
                <a:solidFill>
                  <a:schemeClr val="tx1"/>
                </a:solidFill>
                <a:latin typeface="Times" pitchFamily="18" charset="0"/>
                <a:cs typeface="Arial" charset="0"/>
              </a:defRPr>
            </a:lvl2pPr>
            <a:lvl3pPr marL="1143000" indent="-228600" eaLnBrk="0" hangingPunct="0">
              <a:defRPr sz="2400">
                <a:solidFill>
                  <a:schemeClr val="tx1"/>
                </a:solidFill>
                <a:latin typeface="Times" pitchFamily="18" charset="0"/>
                <a:cs typeface="Arial" charset="0"/>
              </a:defRPr>
            </a:lvl3pPr>
            <a:lvl4pPr marL="1600200" indent="-228600" eaLnBrk="0" hangingPunct="0">
              <a:defRPr sz="2400">
                <a:solidFill>
                  <a:schemeClr val="tx1"/>
                </a:solidFill>
                <a:latin typeface="Times" pitchFamily="18" charset="0"/>
                <a:cs typeface="Arial" charset="0"/>
              </a:defRPr>
            </a:lvl4pPr>
            <a:lvl5pPr marL="2057400" indent="-228600" eaLnBrk="0" hangingPunct="0">
              <a:defRPr sz="2400">
                <a:solidFill>
                  <a:schemeClr val="tx1"/>
                </a:solidFill>
                <a:latin typeface="Times" pitchFamily="18" charset="0"/>
                <a:cs typeface="Arial" charset="0"/>
              </a:defRPr>
            </a:lvl5pPr>
            <a:lvl6pPr marL="2514600" indent="-228600" eaLnBrk="0" fontAlgn="base" hangingPunct="0">
              <a:spcBef>
                <a:spcPct val="0"/>
              </a:spcBef>
              <a:spcAft>
                <a:spcPct val="0"/>
              </a:spcAft>
              <a:defRPr sz="2400">
                <a:solidFill>
                  <a:schemeClr val="tx1"/>
                </a:solidFill>
                <a:latin typeface="Times" pitchFamily="18" charset="0"/>
                <a:cs typeface="Arial" charset="0"/>
              </a:defRPr>
            </a:lvl6pPr>
            <a:lvl7pPr marL="2971800" indent="-228600" eaLnBrk="0" fontAlgn="base" hangingPunct="0">
              <a:spcBef>
                <a:spcPct val="0"/>
              </a:spcBef>
              <a:spcAft>
                <a:spcPct val="0"/>
              </a:spcAft>
              <a:defRPr sz="2400">
                <a:solidFill>
                  <a:schemeClr val="tx1"/>
                </a:solidFill>
                <a:latin typeface="Times" pitchFamily="18" charset="0"/>
                <a:cs typeface="Arial" charset="0"/>
              </a:defRPr>
            </a:lvl7pPr>
            <a:lvl8pPr marL="3429000" indent="-228600" eaLnBrk="0" fontAlgn="base" hangingPunct="0">
              <a:spcBef>
                <a:spcPct val="0"/>
              </a:spcBef>
              <a:spcAft>
                <a:spcPct val="0"/>
              </a:spcAft>
              <a:defRPr sz="2400">
                <a:solidFill>
                  <a:schemeClr val="tx1"/>
                </a:solidFill>
                <a:latin typeface="Times" pitchFamily="18" charset="0"/>
                <a:cs typeface="Arial" charset="0"/>
              </a:defRPr>
            </a:lvl8pPr>
            <a:lvl9pPr marL="3886200" indent="-228600" eaLnBrk="0" fontAlgn="base" hangingPunct="0">
              <a:spcBef>
                <a:spcPct val="0"/>
              </a:spcBef>
              <a:spcAft>
                <a:spcPct val="0"/>
              </a:spcAft>
              <a:defRPr sz="2400">
                <a:solidFill>
                  <a:schemeClr val="tx1"/>
                </a:solidFill>
                <a:latin typeface="Times" pitchFamily="18" charset="0"/>
                <a:cs typeface="Arial" charset="0"/>
              </a:defRPr>
            </a:lvl9pPr>
          </a:lstStyle>
          <a:p>
            <a:r>
              <a:rPr lang="it-IT" sz="4000">
                <a:latin typeface="Calibri" pitchFamily="34" charset="0"/>
              </a:rPr>
              <a:t>Dio, Padre buono, </a:t>
            </a:r>
          </a:p>
          <a:p>
            <a:r>
              <a:rPr lang="it-IT" sz="4000">
                <a:latin typeface="Calibri" pitchFamily="34" charset="0"/>
              </a:rPr>
              <a:t>che ci perdona sempre </a:t>
            </a:r>
          </a:p>
          <a:p>
            <a:r>
              <a:rPr lang="it-IT" sz="4000">
                <a:latin typeface="Calibri" pitchFamily="34" charset="0"/>
              </a:rPr>
              <a:t>quando siamo pentiti di vero cuore, abbia misericordia di noi, </a:t>
            </a:r>
          </a:p>
          <a:p>
            <a:r>
              <a:rPr lang="it-IT" sz="4000">
                <a:latin typeface="Calibri" pitchFamily="34" charset="0"/>
              </a:rPr>
              <a:t>perdoni i nostri peccati </a:t>
            </a:r>
          </a:p>
          <a:p>
            <a:r>
              <a:rPr lang="it-IT" sz="4000">
                <a:latin typeface="Calibri" pitchFamily="34" charset="0"/>
              </a:rPr>
              <a:t>e ci conduca alla vita eterna.</a:t>
            </a:r>
          </a:p>
          <a:p>
            <a:r>
              <a:rPr lang="it-IT" sz="4000" b="1">
                <a:latin typeface="Calibri" pitchFamily="34" charset="0"/>
              </a:rPr>
              <a:t>				Amen.</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0" y="22435"/>
            <a:ext cx="4640224" cy="6863417"/>
          </a:xfrm>
          <a:prstGeom prst="rect">
            <a:avLst/>
          </a:prstGeom>
          <a:noFill/>
          <a:ln w="76200">
            <a:solidFill>
              <a:schemeClr val="tx2">
                <a:lumMod val="60000"/>
                <a:lumOff val="40000"/>
              </a:schemeClr>
            </a:solidFill>
            <a:prstDash val="lgDashDot"/>
          </a:ln>
          <a:effectLst>
            <a:softEdge rad="63500"/>
          </a:effectLst>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r>
              <a:rPr lang="it-IT" sz="40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Arial" pitchFamily="34" charset="0"/>
              </a:rPr>
              <a:t>No, non è rimasta</a:t>
            </a:r>
          </a:p>
          <a:p>
            <a:pPr>
              <a:defRPr/>
            </a:pPr>
            <a:r>
              <a:rPr lang="it-IT" sz="40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Arial" pitchFamily="34" charset="0"/>
              </a:rPr>
              <a:t>fredda la </a:t>
            </a:r>
            <a:r>
              <a:rPr lang="it-IT" sz="4000" b="1" dirty="0" smtClean="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Arial" pitchFamily="34" charset="0"/>
              </a:rPr>
              <a:t>terra:</a:t>
            </a:r>
          </a:p>
          <a:p>
            <a:pPr>
              <a:defRPr/>
            </a:pPr>
            <a:endParaRPr lang="it-IT" sz="4000" b="1" dirty="0" smtClean="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Arial" pitchFamily="34" charset="0"/>
            </a:endParaRPr>
          </a:p>
          <a:p>
            <a:pPr>
              <a:defRPr/>
            </a:pPr>
            <a:r>
              <a:rPr lang="it-IT" sz="4000" b="1" dirty="0" smtClean="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Arial" pitchFamily="34" charset="0"/>
              </a:rPr>
              <a:t>Tu </a:t>
            </a:r>
            <a:r>
              <a:rPr lang="it-IT" sz="40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Arial" pitchFamily="34" charset="0"/>
              </a:rPr>
              <a:t>sei rimasto con </a:t>
            </a:r>
            <a:r>
              <a:rPr lang="it-IT" sz="4000" b="1" dirty="0" smtClean="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Arial" pitchFamily="34" charset="0"/>
              </a:rPr>
              <a:t>noi</a:t>
            </a:r>
          </a:p>
          <a:p>
            <a:pPr>
              <a:defRPr/>
            </a:pPr>
            <a:r>
              <a:rPr lang="it-IT" sz="4000" b="1" dirty="0" smtClean="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Arial" pitchFamily="34" charset="0"/>
              </a:rPr>
              <a:t>per </a:t>
            </a:r>
            <a:r>
              <a:rPr lang="it-IT" sz="40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Arial" pitchFamily="34" charset="0"/>
              </a:rPr>
              <a:t>nutrirci di Te,</a:t>
            </a:r>
          </a:p>
          <a:p>
            <a:pPr>
              <a:defRPr/>
            </a:pPr>
            <a:endParaRPr lang="it-IT" sz="4000" b="1" dirty="0" smtClean="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Arial" pitchFamily="34" charset="0"/>
            </a:endParaRPr>
          </a:p>
          <a:p>
            <a:pPr>
              <a:defRPr/>
            </a:pPr>
            <a:r>
              <a:rPr lang="it-IT" sz="4000" b="1" dirty="0" smtClean="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Arial" pitchFamily="34" charset="0"/>
              </a:rPr>
              <a:t>Pane </a:t>
            </a:r>
            <a:r>
              <a:rPr lang="it-IT" sz="40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Arial" pitchFamily="34" charset="0"/>
              </a:rPr>
              <a:t>di Vita;</a:t>
            </a:r>
          </a:p>
          <a:p>
            <a:pPr>
              <a:defRPr/>
            </a:pPr>
            <a:r>
              <a:rPr lang="it-IT" sz="4000" b="1" dirty="0" smtClean="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Arial" pitchFamily="34" charset="0"/>
              </a:rPr>
              <a:t>ed </a:t>
            </a:r>
            <a:r>
              <a:rPr lang="it-IT" sz="40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Arial" pitchFamily="34" charset="0"/>
              </a:rPr>
              <a:t>infiammare col tuo amore</a:t>
            </a:r>
            <a:br>
              <a:rPr lang="it-IT" sz="40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Arial" pitchFamily="34" charset="0"/>
              </a:rPr>
            </a:br>
            <a:r>
              <a:rPr lang="it-IT" sz="40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Arial" pitchFamily="34" charset="0"/>
              </a:rPr>
              <a:t>tutta l'umanità.</a:t>
            </a:r>
          </a:p>
        </p:txBody>
      </p:sp>
      <p:pic>
        <p:nvPicPr>
          <p:cNvPr id="3074" name="Picture 2" descr="https://sroccovallecrosia.files.wordpress.com/2012/06/eucaristia.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640224" y="0"/>
            <a:ext cx="451510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849641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pic>
        <p:nvPicPr>
          <p:cNvPr id="95234" name="Picture 2" descr="C:\Users\Fede\Desktop\prima_comunione.gif"/>
          <p:cNvPicPr>
            <a:picLocks noChangeAspect="1" noChangeArrowheads="1"/>
          </p:cNvPicPr>
          <p:nvPr/>
        </p:nvPicPr>
        <p:blipFill>
          <a:blip r:embed="rId2">
            <a:lum bright="40000" contrast="-40000"/>
            <a:extLst>
              <a:ext uri="{28A0092B-C50C-407E-A947-70E740481C1C}">
                <a14:useLocalDpi xmlns:a14="http://schemas.microsoft.com/office/drawing/2010/main"/>
              </a:ext>
            </a:extLst>
          </a:blip>
          <a:srcRect/>
          <a:stretch>
            <a:fillRect/>
          </a:stretch>
        </p:blipFill>
        <p:spPr bwMode="auto">
          <a:xfrm>
            <a:off x="4197350" y="0"/>
            <a:ext cx="4946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ttangolo 1"/>
          <p:cNvSpPr/>
          <p:nvPr/>
        </p:nvSpPr>
        <p:spPr>
          <a:xfrm>
            <a:off x="357188" y="1643063"/>
            <a:ext cx="5643562" cy="3786187"/>
          </a:xfrm>
          <a:prstGeom prst="rect">
            <a:avLst/>
          </a:prstGeom>
        </p:spPr>
        <p:txBody>
          <a:bodyPr>
            <a:spAutoFit/>
          </a:bodyPr>
          <a:lstStyle/>
          <a:p>
            <a:pPr>
              <a:lnSpc>
                <a:spcPct val="150000"/>
              </a:lnSpc>
              <a:defRPr/>
            </a:pPr>
            <a:r>
              <a:rPr lang="it-IT" sz="4000" b="1" dirty="0">
                <a:solidFill>
                  <a:prstClr val="black"/>
                </a:solidFill>
                <a:effectLst>
                  <a:outerShdw blurRad="38100" dist="38100" dir="2700000" algn="tl">
                    <a:srgbClr val="000000">
                      <a:alpha val="43137"/>
                    </a:srgbClr>
                  </a:outerShdw>
                </a:effectLst>
                <a:latin typeface="Arial" pitchFamily="34" charset="0"/>
              </a:rPr>
              <a:t>Pane del Cielo</a:t>
            </a:r>
            <a:br>
              <a:rPr lang="it-IT" sz="4000" b="1" dirty="0">
                <a:solidFill>
                  <a:prstClr val="black"/>
                </a:solidFill>
                <a:effectLst>
                  <a:outerShdw blurRad="38100" dist="38100" dir="2700000" algn="tl">
                    <a:srgbClr val="000000">
                      <a:alpha val="43137"/>
                    </a:srgbClr>
                  </a:outerShdw>
                </a:effectLst>
                <a:latin typeface="Arial" pitchFamily="34" charset="0"/>
              </a:rPr>
            </a:br>
            <a:r>
              <a:rPr lang="it-IT" sz="4000" b="1" dirty="0">
                <a:solidFill>
                  <a:prstClr val="black"/>
                </a:solidFill>
                <a:effectLst>
                  <a:outerShdw blurRad="38100" dist="38100" dir="2700000" algn="tl">
                    <a:srgbClr val="000000">
                      <a:alpha val="43137"/>
                    </a:srgbClr>
                  </a:outerShdw>
                </a:effectLst>
                <a:latin typeface="Arial" pitchFamily="34" charset="0"/>
              </a:rPr>
              <a:t>sei Tu, Gesù,</a:t>
            </a:r>
            <a:br>
              <a:rPr lang="it-IT" sz="4000" b="1" dirty="0">
                <a:solidFill>
                  <a:prstClr val="black"/>
                </a:solidFill>
                <a:effectLst>
                  <a:outerShdw blurRad="38100" dist="38100" dir="2700000" algn="tl">
                    <a:srgbClr val="000000">
                      <a:alpha val="43137"/>
                    </a:srgbClr>
                  </a:outerShdw>
                </a:effectLst>
                <a:latin typeface="Arial" pitchFamily="34" charset="0"/>
              </a:rPr>
            </a:br>
            <a:r>
              <a:rPr lang="it-IT" sz="4000" b="1" dirty="0">
                <a:solidFill>
                  <a:prstClr val="black"/>
                </a:solidFill>
                <a:effectLst>
                  <a:outerShdw blurRad="38100" dist="38100" dir="2700000" algn="tl">
                    <a:srgbClr val="000000">
                      <a:alpha val="43137"/>
                    </a:srgbClr>
                  </a:outerShdw>
                </a:effectLst>
                <a:latin typeface="Arial" pitchFamily="34" charset="0"/>
              </a:rPr>
              <a:t>via d'amore:</a:t>
            </a:r>
            <a:br>
              <a:rPr lang="it-IT" sz="4000" b="1" dirty="0">
                <a:solidFill>
                  <a:prstClr val="black"/>
                </a:solidFill>
                <a:effectLst>
                  <a:outerShdw blurRad="38100" dist="38100" dir="2700000" algn="tl">
                    <a:srgbClr val="000000">
                      <a:alpha val="43137"/>
                    </a:srgbClr>
                  </a:outerShdw>
                </a:effectLst>
                <a:latin typeface="Arial" pitchFamily="34" charset="0"/>
              </a:rPr>
            </a:br>
            <a:r>
              <a:rPr lang="it-IT" sz="4000" b="1" dirty="0">
                <a:solidFill>
                  <a:prstClr val="black"/>
                </a:solidFill>
                <a:effectLst>
                  <a:outerShdw blurRad="38100" dist="38100" dir="2700000" algn="tl">
                    <a:srgbClr val="000000">
                      <a:alpha val="43137"/>
                    </a:srgbClr>
                  </a:outerShdw>
                </a:effectLst>
                <a:latin typeface="Arial" pitchFamily="34" charset="0"/>
              </a:rPr>
              <a:t>Tu ci fai come Te.</a:t>
            </a:r>
          </a:p>
        </p:txBody>
      </p:sp>
    </p:spTree>
    <p:extLst>
      <p:ext uri="{BB962C8B-B14F-4D97-AF65-F5344CB8AC3E}">
        <p14:creationId xmlns:p14="http://schemas.microsoft.com/office/powerpoint/2010/main" val="423653418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6258" name="Picture 3" descr="C:\Users\Fede\Desktop\cielo.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ttangolo 1"/>
          <p:cNvSpPr/>
          <p:nvPr/>
        </p:nvSpPr>
        <p:spPr>
          <a:xfrm>
            <a:off x="500034" y="428604"/>
            <a:ext cx="8286808" cy="5940088"/>
          </a:xfrm>
          <a:prstGeom prst="rect">
            <a:avLst/>
          </a:prstGeom>
          <a:solidFill>
            <a:srgbClr val="FFFFFF">
              <a:alpha val="50196"/>
            </a:srgbClr>
          </a:solidFill>
          <a:ln w="76200">
            <a:noFill/>
            <a:prstDash val="lgDashDot"/>
          </a:ln>
          <a:effectLst>
            <a:softEdge rad="63500"/>
          </a:effectLst>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nSpc>
                <a:spcPct val="150000"/>
              </a:lnSpc>
              <a:defRPr/>
            </a:pPr>
            <a:r>
              <a:rPr lang="it-IT" sz="40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Arial" pitchFamily="34" charset="0"/>
              </a:rPr>
              <a:t>Sì, il Cielo è qui su questa terra:</a:t>
            </a:r>
          </a:p>
          <a:p>
            <a:pPr>
              <a:lnSpc>
                <a:spcPct val="150000"/>
              </a:lnSpc>
              <a:defRPr/>
            </a:pPr>
            <a:r>
              <a:rPr lang="it-IT" sz="40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Arial" pitchFamily="34" charset="0"/>
              </a:rPr>
              <a:t>Tu sei rimasto con noi</a:t>
            </a:r>
          </a:p>
          <a:p>
            <a:pPr algn="r">
              <a:defRPr/>
            </a:pPr>
            <a:endParaRPr lang="it-IT" sz="40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Arial" pitchFamily="34" charset="0"/>
            </a:endParaRPr>
          </a:p>
          <a:p>
            <a:pPr algn="r">
              <a:defRPr/>
            </a:pPr>
            <a:r>
              <a:rPr lang="it-IT" sz="40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Arial" pitchFamily="34" charset="0"/>
              </a:rPr>
              <a:t>ma ci porti con Te</a:t>
            </a:r>
          </a:p>
          <a:p>
            <a:pPr algn="r">
              <a:lnSpc>
                <a:spcPct val="150000"/>
              </a:lnSpc>
              <a:defRPr/>
            </a:pPr>
            <a:r>
              <a:rPr lang="it-IT" sz="40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Arial" pitchFamily="34" charset="0"/>
              </a:rPr>
              <a:t>nella tua casa</a:t>
            </a:r>
            <a:br>
              <a:rPr lang="it-IT" sz="40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Arial" pitchFamily="34" charset="0"/>
              </a:rPr>
            </a:br>
            <a:r>
              <a:rPr lang="it-IT" sz="40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Arial" pitchFamily="34" charset="0"/>
              </a:rPr>
              <a:t>dove vivremo insieme a Te</a:t>
            </a:r>
            <a:br>
              <a:rPr lang="it-IT" sz="40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Arial" pitchFamily="34" charset="0"/>
              </a:rPr>
            </a:br>
            <a:r>
              <a:rPr lang="it-IT" sz="40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Arial" pitchFamily="34" charset="0"/>
              </a:rPr>
              <a:t>tutta l'eternità.</a:t>
            </a:r>
          </a:p>
        </p:txBody>
      </p:sp>
    </p:spTree>
    <p:extLst>
      <p:ext uri="{BB962C8B-B14F-4D97-AF65-F5344CB8AC3E}">
        <p14:creationId xmlns:p14="http://schemas.microsoft.com/office/powerpoint/2010/main" val="53254810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pic>
        <p:nvPicPr>
          <p:cNvPr id="97282" name="Picture 2" descr="C:\Users\Fede\Desktop\prima_comunione.gif"/>
          <p:cNvPicPr>
            <a:picLocks noChangeAspect="1" noChangeArrowheads="1"/>
          </p:cNvPicPr>
          <p:nvPr/>
        </p:nvPicPr>
        <p:blipFill>
          <a:blip r:embed="rId2">
            <a:lum bright="40000" contrast="-40000"/>
            <a:extLst>
              <a:ext uri="{28A0092B-C50C-407E-A947-70E740481C1C}">
                <a14:useLocalDpi xmlns:a14="http://schemas.microsoft.com/office/drawing/2010/main"/>
              </a:ext>
            </a:extLst>
          </a:blip>
          <a:srcRect/>
          <a:stretch>
            <a:fillRect/>
          </a:stretch>
        </p:blipFill>
        <p:spPr bwMode="auto">
          <a:xfrm>
            <a:off x="4197350" y="0"/>
            <a:ext cx="4946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ttangolo 1"/>
          <p:cNvSpPr/>
          <p:nvPr/>
        </p:nvSpPr>
        <p:spPr>
          <a:xfrm>
            <a:off x="357188" y="1643063"/>
            <a:ext cx="5643562" cy="3786187"/>
          </a:xfrm>
          <a:prstGeom prst="rect">
            <a:avLst/>
          </a:prstGeom>
        </p:spPr>
        <p:txBody>
          <a:bodyPr>
            <a:spAutoFit/>
          </a:bodyPr>
          <a:lstStyle/>
          <a:p>
            <a:pPr>
              <a:lnSpc>
                <a:spcPct val="150000"/>
              </a:lnSpc>
              <a:defRPr/>
            </a:pPr>
            <a:r>
              <a:rPr lang="it-IT" sz="4000" b="1" dirty="0">
                <a:solidFill>
                  <a:prstClr val="black"/>
                </a:solidFill>
                <a:effectLst>
                  <a:outerShdw blurRad="38100" dist="38100" dir="2700000" algn="tl">
                    <a:srgbClr val="000000">
                      <a:alpha val="43137"/>
                    </a:srgbClr>
                  </a:outerShdw>
                </a:effectLst>
                <a:latin typeface="Arial" pitchFamily="34" charset="0"/>
              </a:rPr>
              <a:t>Pane del Cielo</a:t>
            </a:r>
            <a:br>
              <a:rPr lang="it-IT" sz="4000" b="1" dirty="0">
                <a:solidFill>
                  <a:prstClr val="black"/>
                </a:solidFill>
                <a:effectLst>
                  <a:outerShdw blurRad="38100" dist="38100" dir="2700000" algn="tl">
                    <a:srgbClr val="000000">
                      <a:alpha val="43137"/>
                    </a:srgbClr>
                  </a:outerShdw>
                </a:effectLst>
                <a:latin typeface="Arial" pitchFamily="34" charset="0"/>
              </a:rPr>
            </a:br>
            <a:r>
              <a:rPr lang="it-IT" sz="4000" b="1" dirty="0">
                <a:solidFill>
                  <a:prstClr val="black"/>
                </a:solidFill>
                <a:effectLst>
                  <a:outerShdw blurRad="38100" dist="38100" dir="2700000" algn="tl">
                    <a:srgbClr val="000000">
                      <a:alpha val="43137"/>
                    </a:srgbClr>
                  </a:outerShdw>
                </a:effectLst>
                <a:latin typeface="Arial" pitchFamily="34" charset="0"/>
              </a:rPr>
              <a:t>sei Tu, Gesù,</a:t>
            </a:r>
            <a:br>
              <a:rPr lang="it-IT" sz="4000" b="1" dirty="0">
                <a:solidFill>
                  <a:prstClr val="black"/>
                </a:solidFill>
                <a:effectLst>
                  <a:outerShdw blurRad="38100" dist="38100" dir="2700000" algn="tl">
                    <a:srgbClr val="000000">
                      <a:alpha val="43137"/>
                    </a:srgbClr>
                  </a:outerShdw>
                </a:effectLst>
                <a:latin typeface="Arial" pitchFamily="34" charset="0"/>
              </a:rPr>
            </a:br>
            <a:r>
              <a:rPr lang="it-IT" sz="4000" b="1" dirty="0">
                <a:solidFill>
                  <a:prstClr val="black"/>
                </a:solidFill>
                <a:effectLst>
                  <a:outerShdw blurRad="38100" dist="38100" dir="2700000" algn="tl">
                    <a:srgbClr val="000000">
                      <a:alpha val="43137"/>
                    </a:srgbClr>
                  </a:outerShdw>
                </a:effectLst>
                <a:latin typeface="Arial" pitchFamily="34" charset="0"/>
              </a:rPr>
              <a:t>via d'amore:</a:t>
            </a:r>
            <a:br>
              <a:rPr lang="it-IT" sz="4000" b="1" dirty="0">
                <a:solidFill>
                  <a:prstClr val="black"/>
                </a:solidFill>
                <a:effectLst>
                  <a:outerShdw blurRad="38100" dist="38100" dir="2700000" algn="tl">
                    <a:srgbClr val="000000">
                      <a:alpha val="43137"/>
                    </a:srgbClr>
                  </a:outerShdw>
                </a:effectLst>
                <a:latin typeface="Arial" pitchFamily="34" charset="0"/>
              </a:rPr>
            </a:br>
            <a:r>
              <a:rPr lang="it-IT" sz="4000" b="1" dirty="0">
                <a:solidFill>
                  <a:prstClr val="black"/>
                </a:solidFill>
                <a:effectLst>
                  <a:outerShdw blurRad="38100" dist="38100" dir="2700000" algn="tl">
                    <a:srgbClr val="000000">
                      <a:alpha val="43137"/>
                    </a:srgbClr>
                  </a:outerShdw>
                </a:effectLst>
                <a:latin typeface="Arial" pitchFamily="34" charset="0"/>
              </a:rPr>
              <a:t>Tu ci fai come Te.</a:t>
            </a:r>
          </a:p>
        </p:txBody>
      </p:sp>
    </p:spTree>
    <p:extLst>
      <p:ext uri="{BB962C8B-B14F-4D97-AF65-F5344CB8AC3E}">
        <p14:creationId xmlns:p14="http://schemas.microsoft.com/office/powerpoint/2010/main" val="159425101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2" descr="C:\Users\Fede\Desktop\alberoib6.jpg"/>
          <p:cNvPicPr>
            <a:picLocks noChangeAspect="1" noChangeArrowheads="1"/>
          </p:cNvPicPr>
          <p:nvPr/>
        </p:nvPicPr>
        <p:blipFill>
          <a:blip r:embed="rId2">
            <a:lum bright="70000" contrast="-7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ttangolo 1"/>
          <p:cNvSpPr/>
          <p:nvPr/>
        </p:nvSpPr>
        <p:spPr>
          <a:xfrm>
            <a:off x="500034" y="357166"/>
            <a:ext cx="8001056" cy="6247864"/>
          </a:xfrm>
          <a:prstGeom prst="rect">
            <a:avLst/>
          </a:prstGeom>
          <a:noFill/>
          <a:ln w="76200">
            <a:noFill/>
            <a:prstDash val="lgDashDot"/>
          </a:ln>
          <a:effectLst/>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r">
              <a:defRPr/>
            </a:pPr>
            <a:r>
              <a:rPr lang="it-IT" sz="40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Arial" pitchFamily="34" charset="0"/>
              </a:rPr>
              <a:t>No, la morte non può</a:t>
            </a:r>
          </a:p>
          <a:p>
            <a:pPr algn="r">
              <a:defRPr/>
            </a:pPr>
            <a:r>
              <a:rPr lang="it-IT" sz="40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Arial" pitchFamily="34" charset="0"/>
              </a:rPr>
              <a:t>farci paura:</a:t>
            </a:r>
          </a:p>
          <a:p>
            <a:pPr algn="r">
              <a:defRPr/>
            </a:pPr>
            <a:endParaRPr lang="it-IT" sz="40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Arial" pitchFamily="34" charset="0"/>
            </a:endParaRPr>
          </a:p>
          <a:p>
            <a:pPr>
              <a:defRPr/>
            </a:pPr>
            <a:r>
              <a:rPr lang="it-IT" sz="40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Arial" pitchFamily="34" charset="0"/>
              </a:rPr>
              <a:t>Tu sei rimasto con noi.</a:t>
            </a:r>
            <a:br>
              <a:rPr lang="it-IT" sz="40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Arial" pitchFamily="34" charset="0"/>
              </a:rPr>
            </a:br>
            <a:r>
              <a:rPr lang="it-IT" sz="40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Arial" pitchFamily="34" charset="0"/>
              </a:rPr>
              <a:t>E chi vive di Te</a:t>
            </a:r>
          </a:p>
          <a:p>
            <a:pPr>
              <a:defRPr/>
            </a:pPr>
            <a:r>
              <a:rPr lang="it-IT" sz="40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Arial" pitchFamily="34" charset="0"/>
              </a:rPr>
              <a:t>vive per sempre.</a:t>
            </a:r>
          </a:p>
          <a:p>
            <a:pPr>
              <a:defRPr/>
            </a:pPr>
            <a:endParaRPr lang="it-IT" sz="40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Arial" pitchFamily="34" charset="0"/>
            </a:endParaRPr>
          </a:p>
          <a:p>
            <a:pPr algn="r">
              <a:defRPr/>
            </a:pPr>
            <a:r>
              <a:rPr lang="it-IT" sz="40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Arial" pitchFamily="34" charset="0"/>
              </a:rPr>
              <a:t>Sei Dio con noi,</a:t>
            </a:r>
          </a:p>
          <a:p>
            <a:pPr algn="r">
              <a:defRPr/>
            </a:pPr>
            <a:r>
              <a:rPr lang="it-IT" sz="40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Arial" pitchFamily="34" charset="0"/>
              </a:rPr>
              <a:t>sei Dio per noi,</a:t>
            </a:r>
            <a:br>
              <a:rPr lang="it-IT" sz="40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Arial" pitchFamily="34" charset="0"/>
              </a:rPr>
            </a:br>
            <a:r>
              <a:rPr lang="it-IT" sz="40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Arial" pitchFamily="34" charset="0"/>
              </a:rPr>
              <a:t>Dio in mezzo a noi</a:t>
            </a:r>
          </a:p>
        </p:txBody>
      </p:sp>
    </p:spTree>
    <p:extLst>
      <p:ext uri="{BB962C8B-B14F-4D97-AF65-F5344CB8AC3E}">
        <p14:creationId xmlns:p14="http://schemas.microsoft.com/office/powerpoint/2010/main" val="125047981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pic>
        <p:nvPicPr>
          <p:cNvPr id="99330" name="Picture 2" descr="C:\Users\Fede\Desktop\prima_comunione.gif"/>
          <p:cNvPicPr>
            <a:picLocks noChangeAspect="1" noChangeArrowheads="1"/>
          </p:cNvPicPr>
          <p:nvPr/>
        </p:nvPicPr>
        <p:blipFill>
          <a:blip r:embed="rId2">
            <a:lum bright="40000" contrast="-40000"/>
            <a:extLst>
              <a:ext uri="{28A0092B-C50C-407E-A947-70E740481C1C}">
                <a14:useLocalDpi xmlns:a14="http://schemas.microsoft.com/office/drawing/2010/main"/>
              </a:ext>
            </a:extLst>
          </a:blip>
          <a:srcRect/>
          <a:stretch>
            <a:fillRect/>
          </a:stretch>
        </p:blipFill>
        <p:spPr bwMode="auto">
          <a:xfrm>
            <a:off x="4197350" y="0"/>
            <a:ext cx="4946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ttangolo 1"/>
          <p:cNvSpPr/>
          <p:nvPr/>
        </p:nvSpPr>
        <p:spPr>
          <a:xfrm>
            <a:off x="357188" y="1643063"/>
            <a:ext cx="5643562" cy="3786187"/>
          </a:xfrm>
          <a:prstGeom prst="rect">
            <a:avLst/>
          </a:prstGeom>
        </p:spPr>
        <p:txBody>
          <a:bodyPr>
            <a:spAutoFit/>
          </a:bodyPr>
          <a:lstStyle/>
          <a:p>
            <a:pPr>
              <a:lnSpc>
                <a:spcPct val="150000"/>
              </a:lnSpc>
              <a:defRPr/>
            </a:pPr>
            <a:r>
              <a:rPr lang="it-IT" sz="4000" b="1" dirty="0">
                <a:solidFill>
                  <a:prstClr val="black"/>
                </a:solidFill>
                <a:effectLst>
                  <a:outerShdw blurRad="38100" dist="38100" dir="2700000" algn="tl">
                    <a:srgbClr val="000000">
                      <a:alpha val="43137"/>
                    </a:srgbClr>
                  </a:outerShdw>
                </a:effectLst>
                <a:latin typeface="Arial" pitchFamily="34" charset="0"/>
              </a:rPr>
              <a:t>Pane del Cielo</a:t>
            </a:r>
            <a:br>
              <a:rPr lang="it-IT" sz="4000" b="1" dirty="0">
                <a:solidFill>
                  <a:prstClr val="black"/>
                </a:solidFill>
                <a:effectLst>
                  <a:outerShdw blurRad="38100" dist="38100" dir="2700000" algn="tl">
                    <a:srgbClr val="000000">
                      <a:alpha val="43137"/>
                    </a:srgbClr>
                  </a:outerShdw>
                </a:effectLst>
                <a:latin typeface="Arial" pitchFamily="34" charset="0"/>
              </a:rPr>
            </a:br>
            <a:r>
              <a:rPr lang="it-IT" sz="4000" b="1" dirty="0">
                <a:solidFill>
                  <a:prstClr val="black"/>
                </a:solidFill>
                <a:effectLst>
                  <a:outerShdw blurRad="38100" dist="38100" dir="2700000" algn="tl">
                    <a:srgbClr val="000000">
                      <a:alpha val="43137"/>
                    </a:srgbClr>
                  </a:outerShdw>
                </a:effectLst>
                <a:latin typeface="Arial" pitchFamily="34" charset="0"/>
              </a:rPr>
              <a:t>sei Tu, Gesù,</a:t>
            </a:r>
            <a:br>
              <a:rPr lang="it-IT" sz="4000" b="1" dirty="0">
                <a:solidFill>
                  <a:prstClr val="black"/>
                </a:solidFill>
                <a:effectLst>
                  <a:outerShdw blurRad="38100" dist="38100" dir="2700000" algn="tl">
                    <a:srgbClr val="000000">
                      <a:alpha val="43137"/>
                    </a:srgbClr>
                  </a:outerShdw>
                </a:effectLst>
                <a:latin typeface="Arial" pitchFamily="34" charset="0"/>
              </a:rPr>
            </a:br>
            <a:r>
              <a:rPr lang="it-IT" sz="4000" b="1" dirty="0">
                <a:solidFill>
                  <a:prstClr val="black"/>
                </a:solidFill>
                <a:effectLst>
                  <a:outerShdw blurRad="38100" dist="38100" dir="2700000" algn="tl">
                    <a:srgbClr val="000000">
                      <a:alpha val="43137"/>
                    </a:srgbClr>
                  </a:outerShdw>
                </a:effectLst>
                <a:latin typeface="Arial" pitchFamily="34" charset="0"/>
              </a:rPr>
              <a:t>via d'amore:</a:t>
            </a:r>
            <a:br>
              <a:rPr lang="it-IT" sz="4000" b="1" dirty="0">
                <a:solidFill>
                  <a:prstClr val="black"/>
                </a:solidFill>
                <a:effectLst>
                  <a:outerShdw blurRad="38100" dist="38100" dir="2700000" algn="tl">
                    <a:srgbClr val="000000">
                      <a:alpha val="43137"/>
                    </a:srgbClr>
                  </a:outerShdw>
                </a:effectLst>
                <a:latin typeface="Arial" pitchFamily="34" charset="0"/>
              </a:rPr>
            </a:br>
            <a:r>
              <a:rPr lang="it-IT" sz="4000" b="1" dirty="0">
                <a:solidFill>
                  <a:prstClr val="black"/>
                </a:solidFill>
                <a:effectLst>
                  <a:outerShdw blurRad="38100" dist="38100" dir="2700000" algn="tl">
                    <a:srgbClr val="000000">
                      <a:alpha val="43137"/>
                    </a:srgbClr>
                  </a:outerShdw>
                </a:effectLst>
                <a:latin typeface="Arial" pitchFamily="34" charset="0"/>
              </a:rPr>
              <a:t>Tu ci fai come Te.</a:t>
            </a:r>
          </a:p>
        </p:txBody>
      </p:sp>
      <p:sp>
        <p:nvSpPr>
          <p:cNvPr id="4" name="Rettangolo 3">
            <a:hlinkClick r:id="rId3" action="ppaction://hlinksldjump"/>
          </p:cNvPr>
          <p:cNvSpPr/>
          <p:nvPr/>
        </p:nvSpPr>
        <p:spPr>
          <a:xfrm>
            <a:off x="8429652" y="5643578"/>
            <a:ext cx="453970" cy="923330"/>
          </a:xfrm>
          <a:prstGeom prst="rect">
            <a:avLst/>
          </a:prstGeom>
          <a:noFill/>
        </p:spPr>
        <p:txBody>
          <a:bodyPr wrap="none">
            <a:spAutoFit/>
          </a:bodyPr>
          <a:lstStyle/>
          <a:p>
            <a:pPr algn="ctr">
              <a:defRPr/>
            </a:pPr>
            <a:r>
              <a:rPr lang="it-IT" sz="54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I</a:t>
            </a:r>
          </a:p>
        </p:txBody>
      </p:sp>
    </p:spTree>
    <p:extLst>
      <p:ext uri="{BB962C8B-B14F-4D97-AF65-F5344CB8AC3E}">
        <p14:creationId xmlns:p14="http://schemas.microsoft.com/office/powerpoint/2010/main" val="411006006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0" y="22435"/>
            <a:ext cx="4640224" cy="6863417"/>
          </a:xfrm>
          <a:prstGeom prst="rect">
            <a:avLst/>
          </a:prstGeom>
          <a:noFill/>
          <a:ln w="76200">
            <a:solidFill>
              <a:schemeClr val="tx2">
                <a:lumMod val="60000"/>
                <a:lumOff val="40000"/>
              </a:schemeClr>
            </a:solidFill>
            <a:prstDash val="lgDashDot"/>
          </a:ln>
          <a:effectLst>
            <a:softEdge rad="63500"/>
          </a:effectLst>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r>
              <a:rPr lang="it-IT" sz="40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Arial" pitchFamily="34" charset="0"/>
              </a:rPr>
              <a:t>No, non è rimasta</a:t>
            </a:r>
          </a:p>
          <a:p>
            <a:pPr>
              <a:defRPr/>
            </a:pPr>
            <a:r>
              <a:rPr lang="it-IT" sz="40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Arial" pitchFamily="34" charset="0"/>
              </a:rPr>
              <a:t>fredda la </a:t>
            </a:r>
            <a:r>
              <a:rPr lang="it-IT" sz="4000" b="1" dirty="0" smtClean="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Arial" pitchFamily="34" charset="0"/>
              </a:rPr>
              <a:t>terra:</a:t>
            </a:r>
          </a:p>
          <a:p>
            <a:pPr>
              <a:defRPr/>
            </a:pPr>
            <a:endParaRPr lang="it-IT" sz="4000" b="1" dirty="0" smtClean="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Arial" pitchFamily="34" charset="0"/>
            </a:endParaRPr>
          </a:p>
          <a:p>
            <a:pPr>
              <a:defRPr/>
            </a:pPr>
            <a:r>
              <a:rPr lang="it-IT" sz="4000" b="1" dirty="0" smtClean="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Arial" pitchFamily="34" charset="0"/>
              </a:rPr>
              <a:t>Tu </a:t>
            </a:r>
            <a:r>
              <a:rPr lang="it-IT" sz="40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Arial" pitchFamily="34" charset="0"/>
              </a:rPr>
              <a:t>sei rimasto con </a:t>
            </a:r>
            <a:r>
              <a:rPr lang="it-IT" sz="4000" b="1" dirty="0" smtClean="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Arial" pitchFamily="34" charset="0"/>
              </a:rPr>
              <a:t>noi</a:t>
            </a:r>
          </a:p>
          <a:p>
            <a:pPr>
              <a:defRPr/>
            </a:pPr>
            <a:r>
              <a:rPr lang="it-IT" sz="4000" b="1" dirty="0" smtClean="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Arial" pitchFamily="34" charset="0"/>
              </a:rPr>
              <a:t>per </a:t>
            </a:r>
            <a:r>
              <a:rPr lang="it-IT" sz="40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Arial" pitchFamily="34" charset="0"/>
              </a:rPr>
              <a:t>nutrirci di Te,</a:t>
            </a:r>
          </a:p>
          <a:p>
            <a:pPr>
              <a:defRPr/>
            </a:pPr>
            <a:endParaRPr lang="it-IT" sz="4000" b="1" dirty="0" smtClean="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Arial" pitchFamily="34" charset="0"/>
            </a:endParaRPr>
          </a:p>
          <a:p>
            <a:pPr>
              <a:defRPr/>
            </a:pPr>
            <a:r>
              <a:rPr lang="it-IT" sz="4000" b="1" dirty="0" smtClean="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Arial" pitchFamily="34" charset="0"/>
              </a:rPr>
              <a:t>Pane </a:t>
            </a:r>
            <a:r>
              <a:rPr lang="it-IT" sz="40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Arial" pitchFamily="34" charset="0"/>
              </a:rPr>
              <a:t>di Vita;</a:t>
            </a:r>
          </a:p>
          <a:p>
            <a:pPr>
              <a:defRPr/>
            </a:pPr>
            <a:r>
              <a:rPr lang="it-IT" sz="4000" b="1" dirty="0" smtClean="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Arial" pitchFamily="34" charset="0"/>
              </a:rPr>
              <a:t>ed </a:t>
            </a:r>
            <a:r>
              <a:rPr lang="it-IT" sz="40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Arial" pitchFamily="34" charset="0"/>
              </a:rPr>
              <a:t>infiammare col tuo amore</a:t>
            </a:r>
            <a:br>
              <a:rPr lang="it-IT" sz="40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Arial" pitchFamily="34" charset="0"/>
              </a:rPr>
            </a:br>
            <a:r>
              <a:rPr lang="it-IT" sz="40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Arial" pitchFamily="34" charset="0"/>
              </a:rPr>
              <a:t>tutta l'umanità.</a:t>
            </a:r>
          </a:p>
        </p:txBody>
      </p:sp>
      <p:pic>
        <p:nvPicPr>
          <p:cNvPr id="3074" name="Picture 2" descr="https://sroccovallecrosia.files.wordpress.com/2012/06/eucaristia.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640224" y="0"/>
            <a:ext cx="451510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406176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pic>
        <p:nvPicPr>
          <p:cNvPr id="95234" name="Picture 2" descr="C:\Users\Fede\Desktop\prima_comunione.gif"/>
          <p:cNvPicPr>
            <a:picLocks noChangeAspect="1" noChangeArrowheads="1"/>
          </p:cNvPicPr>
          <p:nvPr/>
        </p:nvPicPr>
        <p:blipFill>
          <a:blip r:embed="rId2">
            <a:lum bright="40000" contrast="-40000"/>
            <a:extLst>
              <a:ext uri="{28A0092B-C50C-407E-A947-70E740481C1C}">
                <a14:useLocalDpi xmlns:a14="http://schemas.microsoft.com/office/drawing/2010/main"/>
              </a:ext>
            </a:extLst>
          </a:blip>
          <a:srcRect/>
          <a:stretch>
            <a:fillRect/>
          </a:stretch>
        </p:blipFill>
        <p:spPr bwMode="auto">
          <a:xfrm>
            <a:off x="4197350" y="0"/>
            <a:ext cx="4946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ttangolo 1"/>
          <p:cNvSpPr/>
          <p:nvPr/>
        </p:nvSpPr>
        <p:spPr>
          <a:xfrm>
            <a:off x="357188" y="1643063"/>
            <a:ext cx="5643562" cy="3786187"/>
          </a:xfrm>
          <a:prstGeom prst="rect">
            <a:avLst/>
          </a:prstGeom>
        </p:spPr>
        <p:txBody>
          <a:bodyPr>
            <a:spAutoFit/>
          </a:bodyPr>
          <a:lstStyle/>
          <a:p>
            <a:pPr>
              <a:lnSpc>
                <a:spcPct val="150000"/>
              </a:lnSpc>
              <a:defRPr/>
            </a:pPr>
            <a:r>
              <a:rPr lang="it-IT" sz="4000" b="1" dirty="0">
                <a:solidFill>
                  <a:prstClr val="black"/>
                </a:solidFill>
                <a:effectLst>
                  <a:outerShdw blurRad="38100" dist="38100" dir="2700000" algn="tl">
                    <a:srgbClr val="000000">
                      <a:alpha val="43137"/>
                    </a:srgbClr>
                  </a:outerShdw>
                </a:effectLst>
                <a:latin typeface="Arial" pitchFamily="34" charset="0"/>
              </a:rPr>
              <a:t>Pane del Cielo</a:t>
            </a:r>
            <a:br>
              <a:rPr lang="it-IT" sz="4000" b="1" dirty="0">
                <a:solidFill>
                  <a:prstClr val="black"/>
                </a:solidFill>
                <a:effectLst>
                  <a:outerShdw blurRad="38100" dist="38100" dir="2700000" algn="tl">
                    <a:srgbClr val="000000">
                      <a:alpha val="43137"/>
                    </a:srgbClr>
                  </a:outerShdw>
                </a:effectLst>
                <a:latin typeface="Arial" pitchFamily="34" charset="0"/>
              </a:rPr>
            </a:br>
            <a:r>
              <a:rPr lang="it-IT" sz="4000" b="1" dirty="0">
                <a:solidFill>
                  <a:prstClr val="black"/>
                </a:solidFill>
                <a:effectLst>
                  <a:outerShdw blurRad="38100" dist="38100" dir="2700000" algn="tl">
                    <a:srgbClr val="000000">
                      <a:alpha val="43137"/>
                    </a:srgbClr>
                  </a:outerShdw>
                </a:effectLst>
                <a:latin typeface="Arial" pitchFamily="34" charset="0"/>
              </a:rPr>
              <a:t>sei Tu, Gesù,</a:t>
            </a:r>
            <a:br>
              <a:rPr lang="it-IT" sz="4000" b="1" dirty="0">
                <a:solidFill>
                  <a:prstClr val="black"/>
                </a:solidFill>
                <a:effectLst>
                  <a:outerShdw blurRad="38100" dist="38100" dir="2700000" algn="tl">
                    <a:srgbClr val="000000">
                      <a:alpha val="43137"/>
                    </a:srgbClr>
                  </a:outerShdw>
                </a:effectLst>
                <a:latin typeface="Arial" pitchFamily="34" charset="0"/>
              </a:rPr>
            </a:br>
            <a:r>
              <a:rPr lang="it-IT" sz="4000" b="1" dirty="0">
                <a:solidFill>
                  <a:prstClr val="black"/>
                </a:solidFill>
                <a:effectLst>
                  <a:outerShdw blurRad="38100" dist="38100" dir="2700000" algn="tl">
                    <a:srgbClr val="000000">
                      <a:alpha val="43137"/>
                    </a:srgbClr>
                  </a:outerShdw>
                </a:effectLst>
                <a:latin typeface="Arial" pitchFamily="34" charset="0"/>
              </a:rPr>
              <a:t>via d'amore:</a:t>
            </a:r>
            <a:br>
              <a:rPr lang="it-IT" sz="4000" b="1" dirty="0">
                <a:solidFill>
                  <a:prstClr val="black"/>
                </a:solidFill>
                <a:effectLst>
                  <a:outerShdw blurRad="38100" dist="38100" dir="2700000" algn="tl">
                    <a:srgbClr val="000000">
                      <a:alpha val="43137"/>
                    </a:srgbClr>
                  </a:outerShdw>
                </a:effectLst>
                <a:latin typeface="Arial" pitchFamily="34" charset="0"/>
              </a:rPr>
            </a:br>
            <a:r>
              <a:rPr lang="it-IT" sz="4000" b="1" dirty="0">
                <a:solidFill>
                  <a:prstClr val="black"/>
                </a:solidFill>
                <a:effectLst>
                  <a:outerShdw blurRad="38100" dist="38100" dir="2700000" algn="tl">
                    <a:srgbClr val="000000">
                      <a:alpha val="43137"/>
                    </a:srgbClr>
                  </a:outerShdw>
                </a:effectLst>
                <a:latin typeface="Arial" pitchFamily="34" charset="0"/>
              </a:rPr>
              <a:t>Tu ci fai come Te.</a:t>
            </a:r>
          </a:p>
        </p:txBody>
      </p:sp>
    </p:spTree>
    <p:extLst>
      <p:ext uri="{BB962C8B-B14F-4D97-AF65-F5344CB8AC3E}">
        <p14:creationId xmlns:p14="http://schemas.microsoft.com/office/powerpoint/2010/main" val="167382700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6258" name="Picture 3" descr="C:\Users\Fede\Desktop\cielo.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ttangolo 1"/>
          <p:cNvSpPr/>
          <p:nvPr/>
        </p:nvSpPr>
        <p:spPr>
          <a:xfrm>
            <a:off x="500034" y="428604"/>
            <a:ext cx="8286808" cy="5940088"/>
          </a:xfrm>
          <a:prstGeom prst="rect">
            <a:avLst/>
          </a:prstGeom>
          <a:solidFill>
            <a:srgbClr val="FFFFFF">
              <a:alpha val="50196"/>
            </a:srgbClr>
          </a:solidFill>
          <a:ln w="76200">
            <a:noFill/>
            <a:prstDash val="lgDashDot"/>
          </a:ln>
          <a:effectLst>
            <a:softEdge rad="63500"/>
          </a:effectLst>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nSpc>
                <a:spcPct val="150000"/>
              </a:lnSpc>
              <a:defRPr/>
            </a:pPr>
            <a:r>
              <a:rPr lang="it-IT" sz="40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Arial" pitchFamily="34" charset="0"/>
              </a:rPr>
              <a:t>Sì, il Cielo è qui su questa terra:</a:t>
            </a:r>
          </a:p>
          <a:p>
            <a:pPr>
              <a:lnSpc>
                <a:spcPct val="150000"/>
              </a:lnSpc>
              <a:defRPr/>
            </a:pPr>
            <a:r>
              <a:rPr lang="it-IT" sz="40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Arial" pitchFamily="34" charset="0"/>
              </a:rPr>
              <a:t>Tu sei rimasto con noi</a:t>
            </a:r>
          </a:p>
          <a:p>
            <a:pPr algn="r">
              <a:defRPr/>
            </a:pPr>
            <a:endParaRPr lang="it-IT" sz="40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Arial" pitchFamily="34" charset="0"/>
            </a:endParaRPr>
          </a:p>
          <a:p>
            <a:pPr algn="r">
              <a:defRPr/>
            </a:pPr>
            <a:r>
              <a:rPr lang="it-IT" sz="40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Arial" pitchFamily="34" charset="0"/>
              </a:rPr>
              <a:t>ma ci porti con Te</a:t>
            </a:r>
          </a:p>
          <a:p>
            <a:pPr algn="r">
              <a:lnSpc>
                <a:spcPct val="150000"/>
              </a:lnSpc>
              <a:defRPr/>
            </a:pPr>
            <a:r>
              <a:rPr lang="it-IT" sz="40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Arial" pitchFamily="34" charset="0"/>
              </a:rPr>
              <a:t>nella tua casa</a:t>
            </a:r>
            <a:br>
              <a:rPr lang="it-IT" sz="40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Arial" pitchFamily="34" charset="0"/>
              </a:rPr>
            </a:br>
            <a:r>
              <a:rPr lang="it-IT" sz="40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Arial" pitchFamily="34" charset="0"/>
              </a:rPr>
              <a:t>dove vivremo insieme a Te</a:t>
            </a:r>
            <a:br>
              <a:rPr lang="it-IT" sz="40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Arial" pitchFamily="34" charset="0"/>
              </a:rPr>
            </a:br>
            <a:r>
              <a:rPr lang="it-IT" sz="40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Arial" pitchFamily="34" charset="0"/>
              </a:rPr>
              <a:t>tutta l'eternità.</a:t>
            </a:r>
          </a:p>
        </p:txBody>
      </p:sp>
    </p:spTree>
    <p:extLst>
      <p:ext uri="{BB962C8B-B14F-4D97-AF65-F5344CB8AC3E}">
        <p14:creationId xmlns:p14="http://schemas.microsoft.com/office/powerpoint/2010/main" val="346385797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pic>
        <p:nvPicPr>
          <p:cNvPr id="97282" name="Picture 2" descr="C:\Users\Fede\Desktop\prima_comunione.gif"/>
          <p:cNvPicPr>
            <a:picLocks noChangeAspect="1" noChangeArrowheads="1"/>
          </p:cNvPicPr>
          <p:nvPr/>
        </p:nvPicPr>
        <p:blipFill>
          <a:blip r:embed="rId2">
            <a:lum bright="40000" contrast="-40000"/>
            <a:extLst>
              <a:ext uri="{28A0092B-C50C-407E-A947-70E740481C1C}">
                <a14:useLocalDpi xmlns:a14="http://schemas.microsoft.com/office/drawing/2010/main"/>
              </a:ext>
            </a:extLst>
          </a:blip>
          <a:srcRect/>
          <a:stretch>
            <a:fillRect/>
          </a:stretch>
        </p:blipFill>
        <p:spPr bwMode="auto">
          <a:xfrm>
            <a:off x="4197350" y="0"/>
            <a:ext cx="4946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ttangolo 1"/>
          <p:cNvSpPr/>
          <p:nvPr/>
        </p:nvSpPr>
        <p:spPr>
          <a:xfrm>
            <a:off x="357188" y="1643063"/>
            <a:ext cx="5643562" cy="3786187"/>
          </a:xfrm>
          <a:prstGeom prst="rect">
            <a:avLst/>
          </a:prstGeom>
        </p:spPr>
        <p:txBody>
          <a:bodyPr>
            <a:spAutoFit/>
          </a:bodyPr>
          <a:lstStyle/>
          <a:p>
            <a:pPr>
              <a:lnSpc>
                <a:spcPct val="150000"/>
              </a:lnSpc>
              <a:defRPr/>
            </a:pPr>
            <a:r>
              <a:rPr lang="it-IT" sz="4000" b="1" dirty="0">
                <a:solidFill>
                  <a:prstClr val="black"/>
                </a:solidFill>
                <a:effectLst>
                  <a:outerShdw blurRad="38100" dist="38100" dir="2700000" algn="tl">
                    <a:srgbClr val="000000">
                      <a:alpha val="43137"/>
                    </a:srgbClr>
                  </a:outerShdw>
                </a:effectLst>
                <a:latin typeface="Arial" pitchFamily="34" charset="0"/>
              </a:rPr>
              <a:t>Pane del Cielo</a:t>
            </a:r>
            <a:br>
              <a:rPr lang="it-IT" sz="4000" b="1" dirty="0">
                <a:solidFill>
                  <a:prstClr val="black"/>
                </a:solidFill>
                <a:effectLst>
                  <a:outerShdw blurRad="38100" dist="38100" dir="2700000" algn="tl">
                    <a:srgbClr val="000000">
                      <a:alpha val="43137"/>
                    </a:srgbClr>
                  </a:outerShdw>
                </a:effectLst>
                <a:latin typeface="Arial" pitchFamily="34" charset="0"/>
              </a:rPr>
            </a:br>
            <a:r>
              <a:rPr lang="it-IT" sz="4000" b="1" dirty="0">
                <a:solidFill>
                  <a:prstClr val="black"/>
                </a:solidFill>
                <a:effectLst>
                  <a:outerShdw blurRad="38100" dist="38100" dir="2700000" algn="tl">
                    <a:srgbClr val="000000">
                      <a:alpha val="43137"/>
                    </a:srgbClr>
                  </a:outerShdw>
                </a:effectLst>
                <a:latin typeface="Arial" pitchFamily="34" charset="0"/>
              </a:rPr>
              <a:t>sei Tu, Gesù,</a:t>
            </a:r>
            <a:br>
              <a:rPr lang="it-IT" sz="4000" b="1" dirty="0">
                <a:solidFill>
                  <a:prstClr val="black"/>
                </a:solidFill>
                <a:effectLst>
                  <a:outerShdw blurRad="38100" dist="38100" dir="2700000" algn="tl">
                    <a:srgbClr val="000000">
                      <a:alpha val="43137"/>
                    </a:srgbClr>
                  </a:outerShdw>
                </a:effectLst>
                <a:latin typeface="Arial" pitchFamily="34" charset="0"/>
              </a:rPr>
            </a:br>
            <a:r>
              <a:rPr lang="it-IT" sz="4000" b="1" dirty="0">
                <a:solidFill>
                  <a:prstClr val="black"/>
                </a:solidFill>
                <a:effectLst>
                  <a:outerShdw blurRad="38100" dist="38100" dir="2700000" algn="tl">
                    <a:srgbClr val="000000">
                      <a:alpha val="43137"/>
                    </a:srgbClr>
                  </a:outerShdw>
                </a:effectLst>
                <a:latin typeface="Arial" pitchFamily="34" charset="0"/>
              </a:rPr>
              <a:t>via d'amore:</a:t>
            </a:r>
            <a:br>
              <a:rPr lang="it-IT" sz="4000" b="1" dirty="0">
                <a:solidFill>
                  <a:prstClr val="black"/>
                </a:solidFill>
                <a:effectLst>
                  <a:outerShdw blurRad="38100" dist="38100" dir="2700000" algn="tl">
                    <a:srgbClr val="000000">
                      <a:alpha val="43137"/>
                    </a:srgbClr>
                  </a:outerShdw>
                </a:effectLst>
                <a:latin typeface="Arial" pitchFamily="34" charset="0"/>
              </a:rPr>
            </a:br>
            <a:r>
              <a:rPr lang="it-IT" sz="4000" b="1" dirty="0">
                <a:solidFill>
                  <a:prstClr val="black"/>
                </a:solidFill>
                <a:effectLst>
                  <a:outerShdw blurRad="38100" dist="38100" dir="2700000" algn="tl">
                    <a:srgbClr val="000000">
                      <a:alpha val="43137"/>
                    </a:srgbClr>
                  </a:outerShdw>
                </a:effectLst>
                <a:latin typeface="Arial" pitchFamily="34" charset="0"/>
              </a:rPr>
              <a:t>Tu ci fai come Te.</a:t>
            </a:r>
          </a:p>
        </p:txBody>
      </p:sp>
    </p:spTree>
    <p:extLst>
      <p:ext uri="{BB962C8B-B14F-4D97-AF65-F5344CB8AC3E}">
        <p14:creationId xmlns:p14="http://schemas.microsoft.com/office/powerpoint/2010/main" val="387439929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asellaDiTesto 1"/>
          <p:cNvSpPr txBox="1">
            <a:spLocks noChangeArrowheads="1"/>
          </p:cNvSpPr>
          <p:nvPr/>
        </p:nvSpPr>
        <p:spPr bwMode="auto">
          <a:xfrm>
            <a:off x="214313" y="0"/>
            <a:ext cx="8929687"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cs typeface="Arial" charset="0"/>
              </a:defRPr>
            </a:lvl1pPr>
            <a:lvl2pPr marL="742950" indent="-285750" eaLnBrk="0" hangingPunct="0">
              <a:defRPr sz="2400">
                <a:solidFill>
                  <a:schemeClr val="tx1"/>
                </a:solidFill>
                <a:latin typeface="Times" pitchFamily="18" charset="0"/>
                <a:cs typeface="Arial" charset="0"/>
              </a:defRPr>
            </a:lvl2pPr>
            <a:lvl3pPr marL="1143000" indent="-228600" eaLnBrk="0" hangingPunct="0">
              <a:defRPr sz="2400">
                <a:solidFill>
                  <a:schemeClr val="tx1"/>
                </a:solidFill>
                <a:latin typeface="Times" pitchFamily="18" charset="0"/>
                <a:cs typeface="Arial" charset="0"/>
              </a:defRPr>
            </a:lvl3pPr>
            <a:lvl4pPr marL="1600200" indent="-228600" eaLnBrk="0" hangingPunct="0">
              <a:defRPr sz="2400">
                <a:solidFill>
                  <a:schemeClr val="tx1"/>
                </a:solidFill>
                <a:latin typeface="Times" pitchFamily="18" charset="0"/>
                <a:cs typeface="Arial" charset="0"/>
              </a:defRPr>
            </a:lvl4pPr>
            <a:lvl5pPr marL="2057400" indent="-228600" eaLnBrk="0" hangingPunct="0">
              <a:defRPr sz="2400">
                <a:solidFill>
                  <a:schemeClr val="tx1"/>
                </a:solidFill>
                <a:latin typeface="Times" pitchFamily="18" charset="0"/>
                <a:cs typeface="Arial" charset="0"/>
              </a:defRPr>
            </a:lvl5pPr>
            <a:lvl6pPr marL="2514600" indent="-228600" eaLnBrk="0" fontAlgn="base" hangingPunct="0">
              <a:spcBef>
                <a:spcPct val="0"/>
              </a:spcBef>
              <a:spcAft>
                <a:spcPct val="0"/>
              </a:spcAft>
              <a:defRPr sz="2400">
                <a:solidFill>
                  <a:schemeClr val="tx1"/>
                </a:solidFill>
                <a:latin typeface="Times" pitchFamily="18" charset="0"/>
                <a:cs typeface="Arial" charset="0"/>
              </a:defRPr>
            </a:lvl6pPr>
            <a:lvl7pPr marL="2971800" indent="-228600" eaLnBrk="0" fontAlgn="base" hangingPunct="0">
              <a:spcBef>
                <a:spcPct val="0"/>
              </a:spcBef>
              <a:spcAft>
                <a:spcPct val="0"/>
              </a:spcAft>
              <a:defRPr sz="2400">
                <a:solidFill>
                  <a:schemeClr val="tx1"/>
                </a:solidFill>
                <a:latin typeface="Times" pitchFamily="18" charset="0"/>
                <a:cs typeface="Arial" charset="0"/>
              </a:defRPr>
            </a:lvl7pPr>
            <a:lvl8pPr marL="3429000" indent="-228600" eaLnBrk="0" fontAlgn="base" hangingPunct="0">
              <a:spcBef>
                <a:spcPct val="0"/>
              </a:spcBef>
              <a:spcAft>
                <a:spcPct val="0"/>
              </a:spcAft>
              <a:defRPr sz="2400">
                <a:solidFill>
                  <a:schemeClr val="tx1"/>
                </a:solidFill>
                <a:latin typeface="Times" pitchFamily="18" charset="0"/>
                <a:cs typeface="Arial" charset="0"/>
              </a:defRPr>
            </a:lvl8pPr>
            <a:lvl9pPr marL="3886200" indent="-228600" eaLnBrk="0" fontAlgn="base" hangingPunct="0">
              <a:spcBef>
                <a:spcPct val="0"/>
              </a:spcBef>
              <a:spcAft>
                <a:spcPct val="0"/>
              </a:spcAft>
              <a:defRPr sz="2400">
                <a:solidFill>
                  <a:schemeClr val="tx1"/>
                </a:solidFill>
                <a:latin typeface="Times" pitchFamily="18" charset="0"/>
                <a:cs typeface="Arial" charset="0"/>
              </a:defRPr>
            </a:lvl9pPr>
          </a:lstStyle>
          <a:p>
            <a:pPr algn="just"/>
            <a:r>
              <a:rPr lang="it-IT" sz="4000">
                <a:latin typeface="Eras Bold ITC" pitchFamily="34" charset="0"/>
              </a:rPr>
              <a:t>Gloria a Dio nell'alto dei cieli </a:t>
            </a:r>
          </a:p>
          <a:p>
            <a:pPr algn="just"/>
            <a:r>
              <a:rPr lang="it-IT" sz="4000" b="1">
                <a:latin typeface="Eras Bold ITC" pitchFamily="34" charset="0"/>
              </a:rPr>
              <a:t>e pace in terra </a:t>
            </a:r>
          </a:p>
          <a:p>
            <a:pPr algn="just"/>
            <a:r>
              <a:rPr lang="it-IT" sz="4000" b="1">
                <a:latin typeface="Eras Bold ITC" pitchFamily="34" charset="0"/>
              </a:rPr>
              <a:t>agli uomini di buona volontà. </a:t>
            </a:r>
          </a:p>
          <a:p>
            <a:pPr algn="just"/>
            <a:r>
              <a:rPr lang="it-IT" sz="4000" b="1">
                <a:latin typeface="Eras Bold ITC" pitchFamily="34" charset="0"/>
              </a:rPr>
              <a:t>Noi ti lodiamo, ti benediciamo, </a:t>
            </a:r>
          </a:p>
          <a:p>
            <a:pPr algn="just"/>
            <a:r>
              <a:rPr lang="it-IT" sz="4000" b="1">
                <a:latin typeface="Eras Bold ITC" pitchFamily="34" charset="0"/>
              </a:rPr>
              <a:t>ti adoriamo, ti glorifichiamo, </a:t>
            </a:r>
          </a:p>
          <a:p>
            <a:pPr algn="just"/>
            <a:r>
              <a:rPr lang="it-IT" sz="4000" b="1">
                <a:latin typeface="Eras Bold ITC" pitchFamily="34" charset="0"/>
              </a:rPr>
              <a:t>ti rendiamo grazie </a:t>
            </a:r>
          </a:p>
          <a:p>
            <a:pPr algn="just"/>
            <a:r>
              <a:rPr lang="it-IT" sz="4000" b="1">
                <a:latin typeface="Eras Bold ITC" pitchFamily="34" charset="0"/>
              </a:rPr>
              <a:t>per la tua gloria immensa, </a:t>
            </a:r>
          </a:p>
          <a:p>
            <a:pPr algn="just"/>
            <a:r>
              <a:rPr lang="it-IT" sz="4000" b="1">
                <a:latin typeface="Eras Bold ITC" pitchFamily="34" charset="0"/>
              </a:rPr>
              <a:t>Signore Dio, Re del Cielo, </a:t>
            </a:r>
          </a:p>
          <a:p>
            <a:pPr algn="just"/>
            <a:r>
              <a:rPr lang="it-IT" sz="4000" b="1">
                <a:latin typeface="Eras Bold ITC" pitchFamily="34" charset="0"/>
              </a:rPr>
              <a:t>Dio Padre Onnipotente. </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2" descr="C:\Users\Fede\Desktop\alberoib6.jpg"/>
          <p:cNvPicPr>
            <a:picLocks noChangeAspect="1" noChangeArrowheads="1"/>
          </p:cNvPicPr>
          <p:nvPr/>
        </p:nvPicPr>
        <p:blipFill>
          <a:blip r:embed="rId2">
            <a:lum bright="70000" contrast="-7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ttangolo 1"/>
          <p:cNvSpPr/>
          <p:nvPr/>
        </p:nvSpPr>
        <p:spPr>
          <a:xfrm>
            <a:off x="500034" y="357166"/>
            <a:ext cx="8001056" cy="6247864"/>
          </a:xfrm>
          <a:prstGeom prst="rect">
            <a:avLst/>
          </a:prstGeom>
          <a:noFill/>
          <a:ln w="76200">
            <a:noFill/>
            <a:prstDash val="lgDashDot"/>
          </a:ln>
          <a:effectLst/>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r">
              <a:defRPr/>
            </a:pPr>
            <a:r>
              <a:rPr lang="it-IT" sz="40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Arial" pitchFamily="34" charset="0"/>
              </a:rPr>
              <a:t>No, la morte non può</a:t>
            </a:r>
          </a:p>
          <a:p>
            <a:pPr algn="r">
              <a:defRPr/>
            </a:pPr>
            <a:r>
              <a:rPr lang="it-IT" sz="40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Arial" pitchFamily="34" charset="0"/>
              </a:rPr>
              <a:t>farci paura:</a:t>
            </a:r>
          </a:p>
          <a:p>
            <a:pPr algn="r">
              <a:defRPr/>
            </a:pPr>
            <a:endParaRPr lang="it-IT" sz="40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Arial" pitchFamily="34" charset="0"/>
            </a:endParaRPr>
          </a:p>
          <a:p>
            <a:pPr>
              <a:defRPr/>
            </a:pPr>
            <a:r>
              <a:rPr lang="it-IT" sz="40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Arial" pitchFamily="34" charset="0"/>
              </a:rPr>
              <a:t>Tu sei rimasto con noi.</a:t>
            </a:r>
            <a:br>
              <a:rPr lang="it-IT" sz="40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Arial" pitchFamily="34" charset="0"/>
              </a:rPr>
            </a:br>
            <a:r>
              <a:rPr lang="it-IT" sz="40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Arial" pitchFamily="34" charset="0"/>
              </a:rPr>
              <a:t>E chi vive di Te</a:t>
            </a:r>
          </a:p>
          <a:p>
            <a:pPr>
              <a:defRPr/>
            </a:pPr>
            <a:r>
              <a:rPr lang="it-IT" sz="40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Arial" pitchFamily="34" charset="0"/>
              </a:rPr>
              <a:t>vive per sempre.</a:t>
            </a:r>
          </a:p>
          <a:p>
            <a:pPr>
              <a:defRPr/>
            </a:pPr>
            <a:endParaRPr lang="it-IT" sz="40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Arial" pitchFamily="34" charset="0"/>
            </a:endParaRPr>
          </a:p>
          <a:p>
            <a:pPr algn="r">
              <a:defRPr/>
            </a:pPr>
            <a:r>
              <a:rPr lang="it-IT" sz="40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Arial" pitchFamily="34" charset="0"/>
              </a:rPr>
              <a:t>Sei Dio con noi,</a:t>
            </a:r>
          </a:p>
          <a:p>
            <a:pPr algn="r">
              <a:defRPr/>
            </a:pPr>
            <a:r>
              <a:rPr lang="it-IT" sz="40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Arial" pitchFamily="34" charset="0"/>
              </a:rPr>
              <a:t>sei Dio per noi,</a:t>
            </a:r>
            <a:br>
              <a:rPr lang="it-IT" sz="40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Arial" pitchFamily="34" charset="0"/>
              </a:rPr>
            </a:br>
            <a:r>
              <a:rPr lang="it-IT" sz="40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Arial" pitchFamily="34" charset="0"/>
              </a:rPr>
              <a:t>Dio in mezzo a noi</a:t>
            </a:r>
          </a:p>
        </p:txBody>
      </p:sp>
    </p:spTree>
    <p:extLst>
      <p:ext uri="{BB962C8B-B14F-4D97-AF65-F5344CB8AC3E}">
        <p14:creationId xmlns:p14="http://schemas.microsoft.com/office/powerpoint/2010/main" val="184532731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pic>
        <p:nvPicPr>
          <p:cNvPr id="99330" name="Picture 2" descr="C:\Users\Fede\Desktop\prima_comunione.gif"/>
          <p:cNvPicPr>
            <a:picLocks noChangeAspect="1" noChangeArrowheads="1"/>
          </p:cNvPicPr>
          <p:nvPr/>
        </p:nvPicPr>
        <p:blipFill>
          <a:blip r:embed="rId2">
            <a:lum bright="40000" contrast="-40000"/>
            <a:extLst>
              <a:ext uri="{28A0092B-C50C-407E-A947-70E740481C1C}">
                <a14:useLocalDpi xmlns:a14="http://schemas.microsoft.com/office/drawing/2010/main"/>
              </a:ext>
            </a:extLst>
          </a:blip>
          <a:srcRect/>
          <a:stretch>
            <a:fillRect/>
          </a:stretch>
        </p:blipFill>
        <p:spPr bwMode="auto">
          <a:xfrm>
            <a:off x="4197350" y="0"/>
            <a:ext cx="4946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ttangolo 1"/>
          <p:cNvSpPr/>
          <p:nvPr/>
        </p:nvSpPr>
        <p:spPr>
          <a:xfrm>
            <a:off x="357188" y="1643063"/>
            <a:ext cx="5643562" cy="3786187"/>
          </a:xfrm>
          <a:prstGeom prst="rect">
            <a:avLst/>
          </a:prstGeom>
        </p:spPr>
        <p:txBody>
          <a:bodyPr>
            <a:spAutoFit/>
          </a:bodyPr>
          <a:lstStyle/>
          <a:p>
            <a:pPr>
              <a:lnSpc>
                <a:spcPct val="150000"/>
              </a:lnSpc>
              <a:defRPr/>
            </a:pPr>
            <a:r>
              <a:rPr lang="it-IT" sz="4000" b="1" dirty="0">
                <a:solidFill>
                  <a:prstClr val="black"/>
                </a:solidFill>
                <a:effectLst>
                  <a:outerShdw blurRad="38100" dist="38100" dir="2700000" algn="tl">
                    <a:srgbClr val="000000">
                      <a:alpha val="43137"/>
                    </a:srgbClr>
                  </a:outerShdw>
                </a:effectLst>
                <a:latin typeface="Arial" pitchFamily="34" charset="0"/>
              </a:rPr>
              <a:t>Pane del Cielo</a:t>
            </a:r>
            <a:br>
              <a:rPr lang="it-IT" sz="4000" b="1" dirty="0">
                <a:solidFill>
                  <a:prstClr val="black"/>
                </a:solidFill>
                <a:effectLst>
                  <a:outerShdw blurRad="38100" dist="38100" dir="2700000" algn="tl">
                    <a:srgbClr val="000000">
                      <a:alpha val="43137"/>
                    </a:srgbClr>
                  </a:outerShdw>
                </a:effectLst>
                <a:latin typeface="Arial" pitchFamily="34" charset="0"/>
              </a:rPr>
            </a:br>
            <a:r>
              <a:rPr lang="it-IT" sz="4000" b="1" dirty="0">
                <a:solidFill>
                  <a:prstClr val="black"/>
                </a:solidFill>
                <a:effectLst>
                  <a:outerShdw blurRad="38100" dist="38100" dir="2700000" algn="tl">
                    <a:srgbClr val="000000">
                      <a:alpha val="43137"/>
                    </a:srgbClr>
                  </a:outerShdw>
                </a:effectLst>
                <a:latin typeface="Arial" pitchFamily="34" charset="0"/>
              </a:rPr>
              <a:t>sei Tu, Gesù,</a:t>
            </a:r>
            <a:br>
              <a:rPr lang="it-IT" sz="4000" b="1" dirty="0">
                <a:solidFill>
                  <a:prstClr val="black"/>
                </a:solidFill>
                <a:effectLst>
                  <a:outerShdw blurRad="38100" dist="38100" dir="2700000" algn="tl">
                    <a:srgbClr val="000000">
                      <a:alpha val="43137"/>
                    </a:srgbClr>
                  </a:outerShdw>
                </a:effectLst>
                <a:latin typeface="Arial" pitchFamily="34" charset="0"/>
              </a:rPr>
            </a:br>
            <a:r>
              <a:rPr lang="it-IT" sz="4000" b="1" dirty="0">
                <a:solidFill>
                  <a:prstClr val="black"/>
                </a:solidFill>
                <a:effectLst>
                  <a:outerShdw blurRad="38100" dist="38100" dir="2700000" algn="tl">
                    <a:srgbClr val="000000">
                      <a:alpha val="43137"/>
                    </a:srgbClr>
                  </a:outerShdw>
                </a:effectLst>
                <a:latin typeface="Arial" pitchFamily="34" charset="0"/>
              </a:rPr>
              <a:t>via d'amore:</a:t>
            </a:r>
            <a:br>
              <a:rPr lang="it-IT" sz="4000" b="1" dirty="0">
                <a:solidFill>
                  <a:prstClr val="black"/>
                </a:solidFill>
                <a:effectLst>
                  <a:outerShdw blurRad="38100" dist="38100" dir="2700000" algn="tl">
                    <a:srgbClr val="000000">
                      <a:alpha val="43137"/>
                    </a:srgbClr>
                  </a:outerShdw>
                </a:effectLst>
                <a:latin typeface="Arial" pitchFamily="34" charset="0"/>
              </a:rPr>
            </a:br>
            <a:r>
              <a:rPr lang="it-IT" sz="4000" b="1" dirty="0">
                <a:solidFill>
                  <a:prstClr val="black"/>
                </a:solidFill>
                <a:effectLst>
                  <a:outerShdw blurRad="38100" dist="38100" dir="2700000" algn="tl">
                    <a:srgbClr val="000000">
                      <a:alpha val="43137"/>
                    </a:srgbClr>
                  </a:outerShdw>
                </a:effectLst>
                <a:latin typeface="Arial" pitchFamily="34" charset="0"/>
              </a:rPr>
              <a:t>Tu ci fai come Te.</a:t>
            </a:r>
          </a:p>
        </p:txBody>
      </p:sp>
      <p:sp>
        <p:nvSpPr>
          <p:cNvPr id="4" name="Rettangolo 3">
            <a:hlinkClick r:id="rId3" action="ppaction://hlinksldjump"/>
          </p:cNvPr>
          <p:cNvSpPr/>
          <p:nvPr/>
        </p:nvSpPr>
        <p:spPr>
          <a:xfrm>
            <a:off x="8429652" y="5643578"/>
            <a:ext cx="453970" cy="923330"/>
          </a:xfrm>
          <a:prstGeom prst="rect">
            <a:avLst/>
          </a:prstGeom>
          <a:noFill/>
        </p:spPr>
        <p:txBody>
          <a:bodyPr wrap="none">
            <a:spAutoFit/>
          </a:bodyPr>
          <a:lstStyle/>
          <a:p>
            <a:pPr algn="ctr">
              <a:defRPr/>
            </a:pPr>
            <a:r>
              <a:rPr lang="it-IT" sz="54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I</a:t>
            </a:r>
          </a:p>
        </p:txBody>
      </p:sp>
    </p:spTree>
    <p:extLst>
      <p:ext uri="{BB962C8B-B14F-4D97-AF65-F5344CB8AC3E}">
        <p14:creationId xmlns:p14="http://schemas.microsoft.com/office/powerpoint/2010/main" val="392009230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607326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49" name="Rectangle 1"/>
          <p:cNvSpPr>
            <a:spLocks noChangeArrowheads="1"/>
          </p:cNvSpPr>
          <p:nvPr/>
        </p:nvSpPr>
        <p:spPr bwMode="auto">
          <a:xfrm>
            <a:off x="357188" y="500063"/>
            <a:ext cx="8501062" cy="5508625"/>
          </a:xfrm>
          <a:prstGeom prst="rect">
            <a:avLst/>
          </a:prstGeom>
          <a:noFill/>
          <a:ln w="9525">
            <a:noFill/>
            <a:miter lim="800000"/>
            <a:headEnd/>
            <a:tailEnd/>
          </a:ln>
          <a:effectLst/>
        </p:spPr>
        <p:txBody>
          <a:bodyPr anchor="ctr">
            <a:spAutoFit/>
          </a:bodyPr>
          <a:lstStyle/>
          <a:p>
            <a:pPr algn="just" eaLnBrk="0" hangingPunct="0">
              <a:defRPr/>
            </a:pPr>
            <a:r>
              <a:rPr lang="it-IT" sz="4400" dirty="0">
                <a:latin typeface="+mn-lt"/>
                <a:ea typeface="Times New Roman" pitchFamily="18" charset="0"/>
                <a:cs typeface="Times New Roman" pitchFamily="18" charset="0"/>
              </a:rPr>
              <a:t>Questo sacramento di vita eterna ci rinnovi, o Padre, nell'anima e nel corpo, perché, comunicando a questo memoriale della passione del tuo Figlio, diventiamo eredi con lui nella gloria. Per Cristo nostro Signore.		                             </a:t>
            </a:r>
          </a:p>
          <a:p>
            <a:pPr algn="r" eaLnBrk="0" hangingPunct="0">
              <a:defRPr/>
            </a:pPr>
            <a:r>
              <a:rPr lang="it-IT" sz="4400" b="1" dirty="0">
                <a:latin typeface="+mn-lt"/>
                <a:ea typeface="Times New Roman" pitchFamily="18" charset="0"/>
                <a:cs typeface="Times New Roman" pitchFamily="18" charset="0"/>
              </a:rPr>
              <a:t>Amen.</a:t>
            </a:r>
            <a:r>
              <a:rPr lang="it-IT" sz="4400" dirty="0">
                <a:latin typeface="+mn-lt"/>
                <a:ea typeface="Times New Roman" pitchFamily="18" charset="0"/>
                <a:cs typeface="Times New Roman" pitchFamily="18" charset="0"/>
              </a:rPr>
              <a:t> </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61149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CasellaDiTesto 1"/>
          <p:cNvSpPr txBox="1">
            <a:spLocks noChangeArrowheads="1"/>
          </p:cNvSpPr>
          <p:nvPr/>
        </p:nvSpPr>
        <p:spPr bwMode="auto">
          <a:xfrm>
            <a:off x="214313" y="214313"/>
            <a:ext cx="8929687" cy="5632450"/>
          </a:xfrm>
          <a:prstGeom prst="rect">
            <a:avLst/>
          </a:prstGeom>
          <a:noFill/>
          <a:ln w="9525">
            <a:noFill/>
            <a:miter lim="800000"/>
            <a:headEnd/>
            <a:tailEnd/>
          </a:ln>
        </p:spPr>
        <p:txBody>
          <a:bodyPr>
            <a:spAutoFit/>
          </a:bodyPr>
          <a:lstStyle/>
          <a:p>
            <a:pPr eaLnBrk="0" hangingPunct="0">
              <a:defRPr/>
            </a:pPr>
            <a:r>
              <a:rPr lang="it-IT" sz="4000" dirty="0">
                <a:latin typeface="+mj-lt"/>
                <a:cs typeface="+mn-cs"/>
              </a:rPr>
              <a:t>Il Signore sia con voi.</a:t>
            </a:r>
          </a:p>
          <a:p>
            <a:pPr eaLnBrk="0" hangingPunct="0">
              <a:defRPr/>
            </a:pPr>
            <a:r>
              <a:rPr lang="it-IT" sz="4000" b="1" dirty="0">
                <a:latin typeface="+mj-lt"/>
                <a:cs typeface="+mn-cs"/>
              </a:rPr>
              <a:t>E con il tuo spirito. </a:t>
            </a:r>
            <a:endParaRPr lang="it-IT" sz="4000" dirty="0">
              <a:latin typeface="+mj-lt"/>
              <a:cs typeface="+mn-cs"/>
            </a:endParaRPr>
          </a:p>
          <a:p>
            <a:pPr eaLnBrk="0" hangingPunct="0">
              <a:defRPr/>
            </a:pPr>
            <a:endParaRPr lang="it-IT" sz="4000" dirty="0">
              <a:latin typeface="+mj-lt"/>
              <a:cs typeface="+mn-cs"/>
            </a:endParaRPr>
          </a:p>
          <a:p>
            <a:pPr eaLnBrk="0" hangingPunct="0">
              <a:defRPr/>
            </a:pPr>
            <a:r>
              <a:rPr lang="it-IT" sz="4000" dirty="0">
                <a:latin typeface="+mj-lt"/>
                <a:cs typeface="+mn-cs"/>
              </a:rPr>
              <a:t>Vi benedica Dio onnipotente </a:t>
            </a:r>
          </a:p>
          <a:p>
            <a:pPr eaLnBrk="0" hangingPunct="0">
              <a:defRPr/>
            </a:pPr>
            <a:r>
              <a:rPr lang="it-IT" sz="4000" dirty="0">
                <a:latin typeface="+mj-lt"/>
                <a:cs typeface="+mn-cs"/>
              </a:rPr>
              <a:t>Padre e Figlio e Spirito Santo.		</a:t>
            </a:r>
          </a:p>
          <a:p>
            <a:pPr eaLnBrk="0" hangingPunct="0">
              <a:defRPr/>
            </a:pPr>
            <a:r>
              <a:rPr lang="it-IT" sz="4000" b="1" dirty="0">
                <a:latin typeface="+mj-lt"/>
                <a:cs typeface="+mn-cs"/>
              </a:rPr>
              <a:t>Amen. </a:t>
            </a:r>
            <a:endParaRPr lang="it-IT" sz="4000" dirty="0">
              <a:latin typeface="+mj-lt"/>
              <a:cs typeface="+mn-cs"/>
            </a:endParaRPr>
          </a:p>
          <a:p>
            <a:pPr eaLnBrk="0" hangingPunct="0">
              <a:defRPr/>
            </a:pPr>
            <a:endParaRPr lang="it-IT" sz="4000" dirty="0">
              <a:latin typeface="+mj-lt"/>
              <a:cs typeface="+mn-cs"/>
            </a:endParaRPr>
          </a:p>
          <a:p>
            <a:pPr eaLnBrk="0" hangingPunct="0">
              <a:defRPr/>
            </a:pPr>
            <a:r>
              <a:rPr lang="it-IT" sz="4000" dirty="0">
                <a:latin typeface="+mj-lt"/>
                <a:cs typeface="+mn-cs"/>
              </a:rPr>
              <a:t>Nel nome del Signore: andate in pace.</a:t>
            </a:r>
          </a:p>
          <a:p>
            <a:pPr eaLnBrk="0" hangingPunct="0">
              <a:defRPr/>
            </a:pPr>
            <a:r>
              <a:rPr lang="it-IT" sz="4000" b="1" dirty="0">
                <a:latin typeface="+mj-lt"/>
                <a:cs typeface="+mn-cs"/>
              </a:rPr>
              <a:t>Rendiamo grazie a Dio. </a:t>
            </a:r>
            <a:endParaRPr lang="it-IT" sz="4000" dirty="0">
              <a:latin typeface="+mj-lt"/>
              <a:cs typeface="+mn-cs"/>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3122" name="Picture 5" descr="N:\05 Fotografie\Cattedrale\Toscana in fiore\Toscana in fiore 2008 033.jpg"/>
          <p:cNvPicPr>
            <a:picLocks noChangeAspect="1" noChangeArrowheads="1"/>
          </p:cNvPicPr>
          <p:nvPr/>
        </p:nvPicPr>
        <p:blipFill>
          <a:blip r:embed="rId2">
            <a:lum bright="3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ttangolo 1"/>
          <p:cNvSpPr/>
          <p:nvPr/>
        </p:nvSpPr>
        <p:spPr>
          <a:xfrm>
            <a:off x="285720" y="214290"/>
            <a:ext cx="8608447" cy="5539978"/>
          </a:xfrm>
          <a:prstGeom prst="rect">
            <a:avLst/>
          </a:prstGeom>
          <a:no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ctr" eaLnBrk="0" hangingPunct="0">
              <a:defRPr/>
            </a:pPr>
            <a:r>
              <a:rPr lang="it-IT" sz="8800" b="1" dirty="0">
                <a:ln w="11430"/>
                <a:solidFill>
                  <a:srgbClr val="FF0000"/>
                </a:solidFill>
                <a:effectLst>
                  <a:outerShdw blurRad="80000" dist="40000" dir="5040000" algn="tl">
                    <a:srgbClr val="000000">
                      <a:alpha val="30000"/>
                    </a:srgbClr>
                  </a:outerShdw>
                </a:effectLst>
                <a:latin typeface="Lucida Handwriting" pitchFamily="66" charset="0"/>
                <a:cs typeface="+mn-cs"/>
              </a:rPr>
              <a:t>Ciao a tutti</a:t>
            </a:r>
          </a:p>
          <a:p>
            <a:pPr algn="ctr" eaLnBrk="0" hangingPunct="0">
              <a:defRPr/>
            </a:pPr>
            <a:endParaRPr lang="it-IT" sz="8800" b="1" dirty="0">
              <a:ln w="11430"/>
              <a:solidFill>
                <a:srgbClr val="FF0000"/>
              </a:solidFill>
              <a:effectLst>
                <a:outerShdw blurRad="80000" dist="40000" dir="5040000" algn="tl">
                  <a:srgbClr val="000000">
                    <a:alpha val="30000"/>
                  </a:srgbClr>
                </a:outerShdw>
              </a:effectLst>
              <a:latin typeface="Lucida Handwriting" pitchFamily="66" charset="0"/>
              <a:cs typeface="+mn-cs"/>
            </a:endParaRPr>
          </a:p>
          <a:p>
            <a:pPr algn="ctr" eaLnBrk="0" hangingPunct="0">
              <a:defRPr/>
            </a:pPr>
            <a:r>
              <a:rPr lang="it-IT" sz="8800" b="1" dirty="0">
                <a:ln w="11430"/>
                <a:solidFill>
                  <a:srgbClr val="FF0000"/>
                </a:solidFill>
                <a:effectLst>
                  <a:outerShdw blurRad="80000" dist="40000" dir="5040000" algn="tl">
                    <a:srgbClr val="000000">
                      <a:alpha val="30000"/>
                    </a:srgbClr>
                  </a:outerShdw>
                </a:effectLst>
                <a:latin typeface="Lucida Handwriting" pitchFamily="66" charset="0"/>
                <a:cs typeface="+mn-cs"/>
              </a:rPr>
              <a:t>e</a:t>
            </a:r>
          </a:p>
          <a:p>
            <a:pPr algn="ctr" eaLnBrk="0" hangingPunct="0">
              <a:defRPr/>
            </a:pPr>
            <a:endParaRPr lang="it-IT" b="1" dirty="0">
              <a:ln w="11430"/>
              <a:solidFill>
                <a:srgbClr val="FF0000"/>
              </a:solidFill>
              <a:effectLst>
                <a:outerShdw blurRad="80000" dist="40000" dir="5040000" algn="tl">
                  <a:srgbClr val="000000">
                    <a:alpha val="30000"/>
                  </a:srgbClr>
                </a:outerShdw>
              </a:effectLst>
              <a:latin typeface="Lucida Handwriting" pitchFamily="66" charset="0"/>
              <a:cs typeface="+mn-cs"/>
            </a:endParaRPr>
          </a:p>
          <a:p>
            <a:pPr algn="ctr" eaLnBrk="0" hangingPunct="0">
              <a:defRPr/>
            </a:pPr>
            <a:r>
              <a:rPr lang="it-IT" sz="6600" b="1" dirty="0">
                <a:ln w="11430"/>
                <a:solidFill>
                  <a:srgbClr val="FF0000"/>
                </a:solidFill>
                <a:effectLst>
                  <a:outerShdw blurRad="80000" dist="40000" dir="5040000" algn="tl">
                    <a:srgbClr val="000000">
                      <a:alpha val="30000"/>
                    </a:srgbClr>
                  </a:outerShdw>
                </a:effectLst>
                <a:latin typeface="Lucida Handwriting" pitchFamily="66" charset="0"/>
                <a:cs typeface="+mn-cs"/>
              </a:rPr>
              <a:t>Buona Domenica</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Picture 2" descr="http://www.qualcosadime.net/preBB1.jpg"/>
          <p:cNvPicPr>
            <a:picLocks noChangeAspect="1" noChangeArrowheads="1"/>
          </p:cNvPicPr>
          <p:nvPr>
            <p:custDataLst>
              <p:tags r:id="rId2"/>
            </p:custDataLst>
          </p:nvPr>
        </p:nvPicPr>
        <p:blipFill>
          <a:blip r:embed="rId5"/>
          <a:srcRect/>
          <a:stretch>
            <a:fillRect/>
          </a:stretch>
        </p:blipFill>
        <p:spPr bwMode="auto">
          <a:xfrm>
            <a:off x="1643063" y="0"/>
            <a:ext cx="5929312" cy="6858000"/>
          </a:xfrm>
          <a:prstGeom prst="rect">
            <a:avLst/>
          </a:prstGeom>
          <a:noFill/>
          <a:ln w="9525">
            <a:noFill/>
            <a:miter lim="800000"/>
            <a:headEnd/>
            <a:tailEnd/>
          </a:ln>
        </p:spPr>
      </p:pic>
      <p:sp>
        <p:nvSpPr>
          <p:cNvPr id="88066" name="WordArt 2"/>
          <p:cNvSpPr>
            <a:spLocks noChangeArrowheads="1" noChangeShapeType="1" noTextEdit="1"/>
          </p:cNvSpPr>
          <p:nvPr>
            <p:custDataLst>
              <p:tags r:id="rId3"/>
            </p:custDataLst>
          </p:nvPr>
        </p:nvSpPr>
        <p:spPr bwMode="auto">
          <a:xfrm>
            <a:off x="731838" y="773113"/>
            <a:ext cx="7680325" cy="5311775"/>
          </a:xfrm>
          <a:prstGeom prst="rect">
            <a:avLst/>
          </a:prstGeom>
        </p:spPr>
        <p:txBody>
          <a:bodyPr wrap="none" fromWordArt="1">
            <a:prstTxWarp prst="textDoubleWave1">
              <a:avLst>
                <a:gd name="adj1" fmla="val 0"/>
                <a:gd name="adj2" fmla="val 0"/>
              </a:avLst>
            </a:prstTxWarp>
          </a:bodyPr>
          <a:lstStyle/>
          <a:p>
            <a:pPr algn="ctr"/>
            <a:r>
              <a:rPr lang="it-IT" sz="3600" kern="10" spc="1800">
                <a:ln w="12700">
                  <a:solidFill>
                    <a:srgbClr val="000099"/>
                  </a:solidFill>
                  <a:round/>
                  <a:headEnd/>
                  <a:tailEnd/>
                </a:ln>
                <a:solidFill>
                  <a:srgbClr val="33CCFF"/>
                </a:solidFill>
                <a:effectLst>
                  <a:outerShdw dist="63500" dir="1379980" algn="ctr" rotWithShape="0">
                    <a:srgbClr val="000099"/>
                  </a:outerShdw>
                </a:effectLst>
                <a:latin typeface="Times"/>
              </a:rPr>
              <a:t>NON</a:t>
            </a:r>
          </a:p>
          <a:p>
            <a:pPr algn="ctr"/>
            <a:r>
              <a:rPr lang="it-IT" sz="3600" kern="10" spc="1800">
                <a:ln w="12700">
                  <a:solidFill>
                    <a:srgbClr val="000099"/>
                  </a:solidFill>
                  <a:round/>
                  <a:headEnd/>
                  <a:tailEnd/>
                </a:ln>
                <a:solidFill>
                  <a:srgbClr val="33CCFF"/>
                </a:solidFill>
                <a:effectLst>
                  <a:outerShdw dist="63500" dir="1379980" algn="ctr" rotWithShape="0">
                    <a:srgbClr val="000099"/>
                  </a:outerShdw>
                </a:effectLst>
                <a:latin typeface="Times"/>
              </a:rPr>
              <a:t>SO</a:t>
            </a:r>
          </a:p>
          <a:p>
            <a:pPr algn="ctr"/>
            <a:r>
              <a:rPr lang="it-IT" sz="3600" kern="10" spc="1800">
                <a:ln w="12700">
                  <a:solidFill>
                    <a:srgbClr val="000099"/>
                  </a:solidFill>
                  <a:round/>
                  <a:headEnd/>
                  <a:tailEnd/>
                </a:ln>
                <a:solidFill>
                  <a:srgbClr val="33CCFF"/>
                </a:solidFill>
                <a:effectLst>
                  <a:outerShdw dist="63500" dir="1379980" algn="ctr" rotWithShape="0">
                    <a:srgbClr val="000099"/>
                  </a:outerShdw>
                </a:effectLst>
                <a:latin typeface="Times"/>
              </a:rPr>
              <a:t>PROPRIO</a:t>
            </a:r>
          </a:p>
          <a:p>
            <a:pPr algn="ctr"/>
            <a:r>
              <a:rPr lang="it-IT" sz="3600" kern="10" spc="1800">
                <a:ln w="12700">
                  <a:solidFill>
                    <a:srgbClr val="000099"/>
                  </a:solidFill>
                  <a:round/>
                  <a:headEnd/>
                  <a:tailEnd/>
                </a:ln>
                <a:solidFill>
                  <a:srgbClr val="33CCFF"/>
                </a:solidFill>
                <a:effectLst>
                  <a:outerShdw dist="63500" dir="1379980" algn="ctr" rotWithShape="0">
                    <a:srgbClr val="000099"/>
                  </a:outerShdw>
                </a:effectLst>
                <a:latin typeface="Times"/>
              </a:rPr>
              <a:t>COME</a:t>
            </a:r>
          </a:p>
          <a:p>
            <a:pPr algn="ctr"/>
            <a:r>
              <a:rPr lang="it-IT" sz="3600" kern="10" spc="1800">
                <a:ln w="12700">
                  <a:solidFill>
                    <a:srgbClr val="000099"/>
                  </a:solidFill>
                  <a:round/>
                  <a:headEnd/>
                  <a:tailEnd/>
                </a:ln>
                <a:solidFill>
                  <a:srgbClr val="33CCFF"/>
                </a:solidFill>
                <a:effectLst>
                  <a:outerShdw dist="63500" dir="1379980" algn="ctr" rotWithShape="0">
                    <a:srgbClr val="000099"/>
                  </a:outerShdw>
                </a:effectLst>
                <a:latin typeface="Times"/>
              </a:rPr>
              <a:t>FAR</a:t>
            </a:r>
          </a:p>
        </p:txBody>
      </p:sp>
    </p:spTree>
    <p:custDataLst>
      <p:tags r:id="rId1"/>
    </p:custDataLst>
    <p:extLst>
      <p:ext uri="{BB962C8B-B14F-4D97-AF65-F5344CB8AC3E}">
        <p14:creationId xmlns:p14="http://schemas.microsoft.com/office/powerpoint/2010/main" val="161662098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88066"/>
                                        </p:tgtEl>
                                        <p:attrNameLst>
                                          <p:attrName>style.visibility</p:attrName>
                                        </p:attrNameLst>
                                      </p:cBhvr>
                                      <p:to>
                                        <p:strVal val="visible"/>
                                      </p:to>
                                    </p:set>
                                    <p:animEffect transition="in" filter="wipe(down)">
                                      <p:cBhvr>
                                        <p:cTn id="7" dur="870">
                                          <p:stCondLst>
                                            <p:cond delay="0"/>
                                          </p:stCondLst>
                                        </p:cTn>
                                        <p:tgtEl>
                                          <p:spTgt spid="88066"/>
                                        </p:tgtEl>
                                      </p:cBhvr>
                                    </p:animEffect>
                                    <p:anim calcmode="lin" valueType="num">
                                      <p:cBhvr>
                                        <p:cTn id="8" dur="2733" tmFilter="0,0; 0.14,0.36; 0.43,0.73; 0.71,0.91; 1.0,1.0">
                                          <p:stCondLst>
                                            <p:cond delay="0"/>
                                          </p:stCondLst>
                                        </p:cTn>
                                        <p:tgtEl>
                                          <p:spTgt spid="88066"/>
                                        </p:tgtEl>
                                        <p:attrNameLst>
                                          <p:attrName>ppt_x</p:attrName>
                                        </p:attrNameLst>
                                      </p:cBhvr>
                                      <p:tavLst>
                                        <p:tav tm="0">
                                          <p:val>
                                            <p:strVal val="#ppt_x-0.25"/>
                                          </p:val>
                                        </p:tav>
                                        <p:tav tm="100000">
                                          <p:val>
                                            <p:strVal val="#ppt_x"/>
                                          </p:val>
                                        </p:tav>
                                      </p:tavLst>
                                    </p:anim>
                                    <p:anim calcmode="lin" valueType="num">
                                      <p:cBhvr>
                                        <p:cTn id="9" dur="996" tmFilter="0.0,0.0; 0.25,0.07; 0.50,0.2; 0.75,0.467; 1.0,1.0">
                                          <p:stCondLst>
                                            <p:cond delay="0"/>
                                          </p:stCondLst>
                                        </p:cTn>
                                        <p:tgtEl>
                                          <p:spTgt spid="88066"/>
                                        </p:tgtEl>
                                        <p:attrNameLst>
                                          <p:attrName>ppt_y</p:attrName>
                                        </p:attrNameLst>
                                      </p:cBhvr>
                                      <p:tavLst>
                                        <p:tav tm="0" fmla="#ppt_y-sin(pi*$)/3">
                                          <p:val>
                                            <p:fltVal val="0.5"/>
                                          </p:val>
                                        </p:tav>
                                        <p:tav tm="100000">
                                          <p:val>
                                            <p:fltVal val="1"/>
                                          </p:val>
                                        </p:tav>
                                      </p:tavLst>
                                    </p:anim>
                                    <p:anim calcmode="lin" valueType="num">
                                      <p:cBhvr>
                                        <p:cTn id="10" dur="996" tmFilter="0, 0; 0.125,0.2665; 0.25,0.4; 0.375,0.465; 0.5,0.5;  0.625,0.535; 0.75,0.6; 0.875,0.7335; 1,1">
                                          <p:stCondLst>
                                            <p:cond delay="996"/>
                                          </p:stCondLst>
                                        </p:cTn>
                                        <p:tgtEl>
                                          <p:spTgt spid="88066"/>
                                        </p:tgtEl>
                                        <p:attrNameLst>
                                          <p:attrName>ppt_y</p:attrName>
                                        </p:attrNameLst>
                                      </p:cBhvr>
                                      <p:tavLst>
                                        <p:tav tm="0" fmla="#ppt_y-sin(pi*$)/9">
                                          <p:val>
                                            <p:fltVal val="0"/>
                                          </p:val>
                                        </p:tav>
                                        <p:tav tm="100000">
                                          <p:val>
                                            <p:fltVal val="1"/>
                                          </p:val>
                                        </p:tav>
                                      </p:tavLst>
                                    </p:anim>
                                    <p:anim calcmode="lin" valueType="num">
                                      <p:cBhvr>
                                        <p:cTn id="11" dur="498" tmFilter="0, 0; 0.125,0.2665; 0.25,0.4; 0.375,0.465; 0.5,0.5;  0.625,0.535; 0.75,0.6; 0.875,0.7335; 1,1">
                                          <p:stCondLst>
                                            <p:cond delay="1986"/>
                                          </p:stCondLst>
                                        </p:cTn>
                                        <p:tgtEl>
                                          <p:spTgt spid="88066"/>
                                        </p:tgtEl>
                                        <p:attrNameLst>
                                          <p:attrName>ppt_y</p:attrName>
                                        </p:attrNameLst>
                                      </p:cBhvr>
                                      <p:tavLst>
                                        <p:tav tm="0" fmla="#ppt_y-sin(pi*$)/27">
                                          <p:val>
                                            <p:fltVal val="0"/>
                                          </p:val>
                                        </p:tav>
                                        <p:tav tm="100000">
                                          <p:val>
                                            <p:fltVal val="1"/>
                                          </p:val>
                                        </p:tav>
                                      </p:tavLst>
                                    </p:anim>
                                    <p:anim calcmode="lin" valueType="num">
                                      <p:cBhvr>
                                        <p:cTn id="12" dur="246" tmFilter="0, 0; 0.125,0.2665; 0.25,0.4; 0.375,0.465; 0.5,0.5;  0.625,0.535; 0.75,0.6; 0.875,0.7335; 1,1">
                                          <p:stCondLst>
                                            <p:cond delay="2484"/>
                                          </p:stCondLst>
                                        </p:cTn>
                                        <p:tgtEl>
                                          <p:spTgt spid="88066"/>
                                        </p:tgtEl>
                                        <p:attrNameLst>
                                          <p:attrName>ppt_y</p:attrName>
                                        </p:attrNameLst>
                                      </p:cBhvr>
                                      <p:tavLst>
                                        <p:tav tm="0" fmla="#ppt_y-sin(pi*$)/81">
                                          <p:val>
                                            <p:fltVal val="0"/>
                                          </p:val>
                                        </p:tav>
                                        <p:tav tm="100000">
                                          <p:val>
                                            <p:fltVal val="1"/>
                                          </p:val>
                                        </p:tav>
                                      </p:tavLst>
                                    </p:anim>
                                    <p:animScale>
                                      <p:cBhvr>
                                        <p:cTn id="13" dur="39">
                                          <p:stCondLst>
                                            <p:cond delay="975"/>
                                          </p:stCondLst>
                                        </p:cTn>
                                        <p:tgtEl>
                                          <p:spTgt spid="88066"/>
                                        </p:tgtEl>
                                      </p:cBhvr>
                                      <p:to x="100000" y="60000"/>
                                    </p:animScale>
                                    <p:animScale>
                                      <p:cBhvr>
                                        <p:cTn id="14" dur="249" decel="50000">
                                          <p:stCondLst>
                                            <p:cond delay="1014"/>
                                          </p:stCondLst>
                                        </p:cTn>
                                        <p:tgtEl>
                                          <p:spTgt spid="88066"/>
                                        </p:tgtEl>
                                      </p:cBhvr>
                                      <p:to x="100000" y="100000"/>
                                    </p:animScale>
                                    <p:animScale>
                                      <p:cBhvr>
                                        <p:cTn id="15" dur="39">
                                          <p:stCondLst>
                                            <p:cond delay="1968"/>
                                          </p:stCondLst>
                                        </p:cTn>
                                        <p:tgtEl>
                                          <p:spTgt spid="88066"/>
                                        </p:tgtEl>
                                      </p:cBhvr>
                                      <p:to x="100000" y="80000"/>
                                    </p:animScale>
                                    <p:animScale>
                                      <p:cBhvr>
                                        <p:cTn id="16" dur="249" decel="50000">
                                          <p:stCondLst>
                                            <p:cond delay="2007"/>
                                          </p:stCondLst>
                                        </p:cTn>
                                        <p:tgtEl>
                                          <p:spTgt spid="88066"/>
                                        </p:tgtEl>
                                      </p:cBhvr>
                                      <p:to x="100000" y="100000"/>
                                    </p:animScale>
                                    <p:animScale>
                                      <p:cBhvr>
                                        <p:cTn id="17" dur="39">
                                          <p:stCondLst>
                                            <p:cond delay="2463"/>
                                          </p:stCondLst>
                                        </p:cTn>
                                        <p:tgtEl>
                                          <p:spTgt spid="88066"/>
                                        </p:tgtEl>
                                      </p:cBhvr>
                                      <p:to x="100000" y="90000"/>
                                    </p:animScale>
                                    <p:animScale>
                                      <p:cBhvr>
                                        <p:cTn id="18" dur="249" decel="50000">
                                          <p:stCondLst>
                                            <p:cond delay="2502"/>
                                          </p:stCondLst>
                                        </p:cTn>
                                        <p:tgtEl>
                                          <p:spTgt spid="88066"/>
                                        </p:tgtEl>
                                      </p:cBhvr>
                                      <p:to x="100000" y="100000"/>
                                    </p:animScale>
                                    <p:animScale>
                                      <p:cBhvr>
                                        <p:cTn id="19" dur="39">
                                          <p:stCondLst>
                                            <p:cond delay="2712"/>
                                          </p:stCondLst>
                                        </p:cTn>
                                        <p:tgtEl>
                                          <p:spTgt spid="88066"/>
                                        </p:tgtEl>
                                      </p:cBhvr>
                                      <p:to x="100000" y="95000"/>
                                    </p:animScale>
                                    <p:animScale>
                                      <p:cBhvr>
                                        <p:cTn id="20" dur="249" decel="50000">
                                          <p:stCondLst>
                                            <p:cond delay="2751"/>
                                          </p:stCondLst>
                                        </p:cTn>
                                        <p:tgtEl>
                                          <p:spTgt spid="8806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6"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7" descr="cielo"/>
          <p:cNvPicPr>
            <a:picLocks noChangeAspect="1" noChangeArrowheads="1"/>
          </p:cNvPicPr>
          <p:nvPr>
            <p:custDataLst>
              <p:tags r:id="rId2"/>
            </p:custDataLst>
          </p:nvPr>
        </p:nvPicPr>
        <p:blipFill>
          <a:blip r:embed="rId5"/>
          <a:srcRect/>
          <a:stretch>
            <a:fillRect/>
          </a:stretch>
        </p:blipFill>
        <p:spPr bwMode="auto">
          <a:xfrm>
            <a:off x="0" y="-26988"/>
            <a:ext cx="9144000" cy="6884988"/>
          </a:xfrm>
          <a:prstGeom prst="rect">
            <a:avLst/>
          </a:prstGeom>
          <a:noFill/>
          <a:ln w="9525">
            <a:noFill/>
            <a:miter lim="800000"/>
            <a:headEnd/>
            <a:tailEnd/>
          </a:ln>
        </p:spPr>
      </p:pic>
      <p:sp>
        <p:nvSpPr>
          <p:cNvPr id="106498" name="Text Box 2"/>
          <p:cNvSpPr txBox="1">
            <a:spLocks noChangeArrowheads="1"/>
          </p:cNvSpPr>
          <p:nvPr>
            <p:custDataLst>
              <p:tags r:id="rId3"/>
            </p:custDataLst>
          </p:nvPr>
        </p:nvSpPr>
        <p:spPr bwMode="auto">
          <a:xfrm>
            <a:off x="250825" y="549275"/>
            <a:ext cx="8535988" cy="2800350"/>
          </a:xfrm>
          <a:prstGeom prst="rect">
            <a:avLst/>
          </a:prstGeom>
          <a:solidFill>
            <a:srgbClr val="FFFFFF">
              <a:alpha val="69804"/>
            </a:srgbClr>
          </a:solidFill>
          <a:ln w="9525">
            <a:noFill/>
            <a:miter lim="800000"/>
            <a:headEnd/>
            <a:tailEnd/>
          </a:ln>
        </p:spPr>
        <p:txBody>
          <a:bodyPr>
            <a:spAutoFit/>
          </a:bodyPr>
          <a:lstStyle/>
          <a:p>
            <a:pPr>
              <a:defRPr/>
            </a:pPr>
            <a:r>
              <a:rPr lang="it-IT" sz="4400" b="1" dirty="0">
                <a:solidFill>
                  <a:srgbClr val="FF0000"/>
                </a:solidFill>
                <a:effectLst>
                  <a:outerShdw blurRad="38100" dist="38100" dir="2700000" algn="tl">
                    <a:srgbClr val="000000">
                      <a:alpha val="43137"/>
                    </a:srgbClr>
                  </a:outerShdw>
                </a:effectLst>
                <a:latin typeface="Comic Sans MS" pitchFamily="66" charset="0"/>
              </a:rPr>
              <a:t>Non so proprio come far </a:t>
            </a:r>
          </a:p>
          <a:p>
            <a:pPr>
              <a:defRPr/>
            </a:pPr>
            <a:r>
              <a:rPr lang="it-IT" sz="4400" b="1" dirty="0">
                <a:solidFill>
                  <a:srgbClr val="FF0000"/>
                </a:solidFill>
                <a:effectLst>
                  <a:outerShdw blurRad="38100" dist="38100" dir="2700000" algn="tl">
                    <a:srgbClr val="000000">
                      <a:alpha val="43137"/>
                    </a:srgbClr>
                  </a:outerShdw>
                </a:effectLst>
                <a:latin typeface="Comic Sans MS" pitchFamily="66" charset="0"/>
              </a:rPr>
              <a:t>per ringraziare il mio Signor; </a:t>
            </a:r>
          </a:p>
          <a:p>
            <a:pPr>
              <a:defRPr/>
            </a:pPr>
            <a:r>
              <a:rPr lang="it-IT" sz="4400" b="1" dirty="0">
                <a:solidFill>
                  <a:srgbClr val="FF0000"/>
                </a:solidFill>
                <a:effectLst>
                  <a:outerShdw blurRad="38100" dist="38100" dir="2700000" algn="tl">
                    <a:srgbClr val="000000">
                      <a:alpha val="43137"/>
                    </a:srgbClr>
                  </a:outerShdw>
                </a:effectLst>
                <a:latin typeface="Comic Sans MS" pitchFamily="66" charset="0"/>
              </a:rPr>
              <a:t>mi ha dato i cieli da guardar </a:t>
            </a:r>
          </a:p>
          <a:p>
            <a:pPr>
              <a:defRPr/>
            </a:pPr>
            <a:r>
              <a:rPr lang="it-IT" sz="4400" b="1" dirty="0">
                <a:solidFill>
                  <a:srgbClr val="FF0000"/>
                </a:solidFill>
                <a:effectLst>
                  <a:outerShdw blurRad="38100" dist="38100" dir="2700000" algn="tl">
                    <a:srgbClr val="000000">
                      <a:alpha val="43137"/>
                    </a:srgbClr>
                  </a:outerShdw>
                </a:effectLst>
                <a:latin typeface="Comic Sans MS" pitchFamily="66" charset="0"/>
              </a:rPr>
              <a:t>e tanta gioia dentro il cuor.</a:t>
            </a:r>
          </a:p>
        </p:txBody>
      </p:sp>
    </p:spTree>
    <p:custDataLst>
      <p:tags r:id="rId1"/>
    </p:custDataLst>
    <p:extLst>
      <p:ext uri="{BB962C8B-B14F-4D97-AF65-F5344CB8AC3E}">
        <p14:creationId xmlns:p14="http://schemas.microsoft.com/office/powerpoint/2010/main" val="117079702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2" descr="http://www.cubanite.com/foto/26.jpg"/>
          <p:cNvPicPr>
            <a:picLocks noChangeAspect="1" noChangeArrowheads="1"/>
          </p:cNvPicPr>
          <p:nvPr>
            <p:custDataLst>
              <p:tags r:id="rId2"/>
            </p:custDataLst>
          </p:nvPr>
        </p:nvPicPr>
        <p:blipFill>
          <a:blip r:embed="rId5"/>
          <a:srcRect/>
          <a:stretch>
            <a:fillRect/>
          </a:stretch>
        </p:blipFill>
        <p:spPr bwMode="auto">
          <a:xfrm>
            <a:off x="0" y="0"/>
            <a:ext cx="9144000" cy="6858000"/>
          </a:xfrm>
          <a:prstGeom prst="rect">
            <a:avLst/>
          </a:prstGeom>
          <a:noFill/>
          <a:ln w="9525">
            <a:noFill/>
            <a:miter lim="800000"/>
            <a:headEnd/>
            <a:tailEnd/>
          </a:ln>
        </p:spPr>
      </p:pic>
      <p:sp>
        <p:nvSpPr>
          <p:cNvPr id="3" name="Rettangolo 2"/>
          <p:cNvSpPr/>
          <p:nvPr>
            <p:custDataLst>
              <p:tags r:id="rId3"/>
            </p:custDataLst>
          </p:nvPr>
        </p:nvSpPr>
        <p:spPr>
          <a:xfrm>
            <a:off x="0" y="1"/>
            <a:ext cx="9235441" cy="769441"/>
          </a:xfrm>
          <a:prstGeom prst="rect">
            <a:avLst/>
          </a:prstGeom>
          <a:solidFill>
            <a:srgbClr val="FFFFFF"/>
          </a:solidFill>
        </p:spPr>
        <p:txBody>
          <a:bodyPr wrap="square">
            <a:spAutoFit/>
          </a:bodyPr>
          <a:lstStyle/>
          <a:p>
            <a:pPr>
              <a:defRPr/>
            </a:pPr>
            <a:r>
              <a:rPr lang="it-IT" sz="4400" b="1" dirty="0">
                <a:solidFill>
                  <a:srgbClr val="000000"/>
                </a:solidFill>
                <a:effectLst>
                  <a:outerShdw blurRad="38100" dist="38100" dir="2700000" algn="tl">
                    <a:srgbClr val="000000">
                      <a:alpha val="43137"/>
                    </a:srgbClr>
                  </a:outerShdw>
                </a:effectLst>
                <a:latin typeface="Comic Sans MS" pitchFamily="66" charset="0"/>
              </a:rPr>
              <a:t>Lui ci ha dato i cieli da guardar,</a:t>
            </a:r>
            <a:endParaRPr lang="it-IT" dirty="0">
              <a:solidFill>
                <a:srgbClr val="000000"/>
              </a:solidFill>
            </a:endParaRPr>
          </a:p>
        </p:txBody>
      </p:sp>
    </p:spTree>
    <p:custDataLst>
      <p:tags r:id="rId1"/>
    </p:custDataLst>
    <p:extLst>
      <p:ext uri="{BB962C8B-B14F-4D97-AF65-F5344CB8AC3E}">
        <p14:creationId xmlns:p14="http://schemas.microsoft.com/office/powerpoint/2010/main" val="308425906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HAPEID" val="fgjbZrncztCiIXaxDurXmm"/>
</p:tagLst>
</file>

<file path=ppt/tags/tag10.xml><?xml version="1.0" encoding="utf-8"?>
<p:tagLst xmlns:a="http://schemas.openxmlformats.org/drawingml/2006/main" xmlns:r="http://schemas.openxmlformats.org/officeDocument/2006/relationships" xmlns:p="http://schemas.openxmlformats.org/presentationml/2006/main">
  <p:tag name="DVSHAPEID" val="vSOAUevXNWef8ZyIfqzENR"/>
</p:tagLst>
</file>

<file path=ppt/tags/tag100.xml><?xml version="1.0" encoding="utf-8"?>
<p:tagLst xmlns:a="http://schemas.openxmlformats.org/drawingml/2006/main" xmlns:r="http://schemas.openxmlformats.org/officeDocument/2006/relationships" xmlns:p="http://schemas.openxmlformats.org/presentationml/2006/main">
  <p:tag name="DVSHAPEID" val="u5K3Te2vXBui1pXVNgJhA4"/>
</p:tagLst>
</file>

<file path=ppt/tags/tag101.xml><?xml version="1.0" encoding="utf-8"?>
<p:tagLst xmlns:a="http://schemas.openxmlformats.org/drawingml/2006/main" xmlns:r="http://schemas.openxmlformats.org/officeDocument/2006/relationships" xmlns:p="http://schemas.openxmlformats.org/presentationml/2006/main">
  <p:tag name="DVSHAPEID" val="XDbtTpqYMZ6lrgZ5yl6VH1"/>
</p:tagLst>
</file>

<file path=ppt/tags/tag102.xml><?xml version="1.0" encoding="utf-8"?>
<p:tagLst xmlns:a="http://schemas.openxmlformats.org/drawingml/2006/main" xmlns:r="http://schemas.openxmlformats.org/officeDocument/2006/relationships" xmlns:p="http://schemas.openxmlformats.org/presentationml/2006/main">
  <p:tag name="DVSHAPEID" val="2EJ9fwPZk7bq87RplC5ZPv"/>
</p:tagLst>
</file>

<file path=ppt/tags/tag103.xml><?xml version="1.0" encoding="utf-8"?>
<p:tagLst xmlns:a="http://schemas.openxmlformats.org/drawingml/2006/main" xmlns:r="http://schemas.openxmlformats.org/officeDocument/2006/relationships" xmlns:p="http://schemas.openxmlformats.org/presentationml/2006/main">
  <p:tag name="DVSHAPEID" val="cFXHWHInaFmVAwJJ9T9MEY"/>
</p:tagLst>
</file>

<file path=ppt/tags/tag104.xml><?xml version="1.0" encoding="utf-8"?>
<p:tagLst xmlns:a="http://schemas.openxmlformats.org/drawingml/2006/main" xmlns:r="http://schemas.openxmlformats.org/officeDocument/2006/relationships" xmlns:p="http://schemas.openxmlformats.org/presentationml/2006/main">
  <p:tag name="DVSHAPEID" val="a18Se8ZtPIcxs3byA7hXWw"/>
</p:tagLst>
</file>

<file path=ppt/tags/tag105.xml><?xml version="1.0" encoding="utf-8"?>
<p:tagLst xmlns:a="http://schemas.openxmlformats.org/drawingml/2006/main" xmlns:r="http://schemas.openxmlformats.org/officeDocument/2006/relationships" xmlns:p="http://schemas.openxmlformats.org/presentationml/2006/main">
  <p:tag name="DVSHAPEID" val="4cwkGBscQ2RdvWz4tznHPD"/>
</p:tagLst>
</file>

<file path=ppt/tags/tag106.xml><?xml version="1.0" encoding="utf-8"?>
<p:tagLst xmlns:a="http://schemas.openxmlformats.org/drawingml/2006/main" xmlns:r="http://schemas.openxmlformats.org/officeDocument/2006/relationships" xmlns:p="http://schemas.openxmlformats.org/presentationml/2006/main">
  <p:tag name="DVSHAPEID" val="J34FyBj1vH2EXVlTso0DR9"/>
</p:tagLst>
</file>

<file path=ppt/tags/tag107.xml><?xml version="1.0" encoding="utf-8"?>
<p:tagLst xmlns:a="http://schemas.openxmlformats.org/drawingml/2006/main" xmlns:r="http://schemas.openxmlformats.org/officeDocument/2006/relationships" xmlns:p="http://schemas.openxmlformats.org/presentationml/2006/main">
  <p:tag name="DVSHAPEID" val="GfyfZvDHzfGqstg03RTOw9"/>
</p:tagLst>
</file>

<file path=ppt/tags/tag108.xml><?xml version="1.0" encoding="utf-8"?>
<p:tagLst xmlns:a="http://schemas.openxmlformats.org/drawingml/2006/main" xmlns:r="http://schemas.openxmlformats.org/officeDocument/2006/relationships" xmlns:p="http://schemas.openxmlformats.org/presentationml/2006/main">
  <p:tag name="DVSHAPEID" val="aRYDIA7ZGbMzmP7iBNoO8N"/>
</p:tagLst>
</file>

<file path=ppt/tags/tag109.xml><?xml version="1.0" encoding="utf-8"?>
<p:tagLst xmlns:a="http://schemas.openxmlformats.org/drawingml/2006/main" xmlns:r="http://schemas.openxmlformats.org/officeDocument/2006/relationships" xmlns:p="http://schemas.openxmlformats.org/presentationml/2006/main">
  <p:tag name="DVSHAPEID" val="XxsRCsk9K3Dw4GgmN3zzzu"/>
</p:tagLst>
</file>

<file path=ppt/tags/tag11.xml><?xml version="1.0" encoding="utf-8"?>
<p:tagLst xmlns:a="http://schemas.openxmlformats.org/drawingml/2006/main" xmlns:r="http://schemas.openxmlformats.org/officeDocument/2006/relationships" xmlns:p="http://schemas.openxmlformats.org/presentationml/2006/main">
  <p:tag name="DVSHAPEID" val="EznpVxHvpIVlHQ25eqhto8"/>
</p:tagLst>
</file>

<file path=ppt/tags/tag110.xml><?xml version="1.0" encoding="utf-8"?>
<p:tagLst xmlns:a="http://schemas.openxmlformats.org/drawingml/2006/main" xmlns:r="http://schemas.openxmlformats.org/officeDocument/2006/relationships" xmlns:p="http://schemas.openxmlformats.org/presentationml/2006/main">
  <p:tag name="DVSHAPEID" val="DT6rSKg5qI1nUraQXFEwrI"/>
</p:tagLst>
</file>

<file path=ppt/tags/tag111.xml><?xml version="1.0" encoding="utf-8"?>
<p:tagLst xmlns:a="http://schemas.openxmlformats.org/drawingml/2006/main" xmlns:r="http://schemas.openxmlformats.org/officeDocument/2006/relationships" xmlns:p="http://schemas.openxmlformats.org/presentationml/2006/main">
  <p:tag name="DVSHAPEID" val="WQKr1fZleyesTzLbAASEDU"/>
</p:tagLst>
</file>

<file path=ppt/tags/tag112.xml><?xml version="1.0" encoding="utf-8"?>
<p:tagLst xmlns:a="http://schemas.openxmlformats.org/drawingml/2006/main" xmlns:r="http://schemas.openxmlformats.org/officeDocument/2006/relationships" xmlns:p="http://schemas.openxmlformats.org/presentationml/2006/main">
  <p:tag name="DVSHAPEID" val="uHLPbW5UV23VWgGqJ154tt"/>
</p:tagLst>
</file>

<file path=ppt/tags/tag113.xml><?xml version="1.0" encoding="utf-8"?>
<p:tagLst xmlns:a="http://schemas.openxmlformats.org/drawingml/2006/main" xmlns:r="http://schemas.openxmlformats.org/officeDocument/2006/relationships" xmlns:p="http://schemas.openxmlformats.org/presentationml/2006/main">
  <p:tag name="DVSHAPEID" val="8ryB5L54EN51l2Fc43fkDb"/>
</p:tagLst>
</file>

<file path=ppt/tags/tag114.xml><?xml version="1.0" encoding="utf-8"?>
<p:tagLst xmlns:a="http://schemas.openxmlformats.org/drawingml/2006/main" xmlns:r="http://schemas.openxmlformats.org/officeDocument/2006/relationships" xmlns:p="http://schemas.openxmlformats.org/presentationml/2006/main">
  <p:tag name="DVSHAPEID" val="pYCvu9RRyyr1ykgzRkPQnf"/>
</p:tagLst>
</file>

<file path=ppt/tags/tag115.xml><?xml version="1.0" encoding="utf-8"?>
<p:tagLst xmlns:a="http://schemas.openxmlformats.org/drawingml/2006/main" xmlns:r="http://schemas.openxmlformats.org/officeDocument/2006/relationships" xmlns:p="http://schemas.openxmlformats.org/presentationml/2006/main">
  <p:tag name="DVSHAPEID" val="PVUDKwX2P8PW2zZzgVdNex"/>
</p:tagLst>
</file>

<file path=ppt/tags/tag116.xml><?xml version="1.0" encoding="utf-8"?>
<p:tagLst xmlns:a="http://schemas.openxmlformats.org/drawingml/2006/main" xmlns:r="http://schemas.openxmlformats.org/officeDocument/2006/relationships" xmlns:p="http://schemas.openxmlformats.org/presentationml/2006/main">
  <p:tag name="DVSHAPEID" val="AkulVucVvMO99HBQokUvIi"/>
</p:tagLst>
</file>

<file path=ppt/tags/tag117.xml><?xml version="1.0" encoding="utf-8"?>
<p:tagLst xmlns:a="http://schemas.openxmlformats.org/drawingml/2006/main" xmlns:r="http://schemas.openxmlformats.org/officeDocument/2006/relationships" xmlns:p="http://schemas.openxmlformats.org/presentationml/2006/main">
  <p:tag name="DVSHAPEID" val="cBiGAh3TDA1hkz9pAsQUD2"/>
</p:tagLst>
</file>

<file path=ppt/tags/tag118.xml><?xml version="1.0" encoding="utf-8"?>
<p:tagLst xmlns:a="http://schemas.openxmlformats.org/drawingml/2006/main" xmlns:r="http://schemas.openxmlformats.org/officeDocument/2006/relationships" xmlns:p="http://schemas.openxmlformats.org/presentationml/2006/main">
  <p:tag name="DVSHAPEID" val="8SqhYpwSSIOh8S3eUUSB9d"/>
</p:tagLst>
</file>

<file path=ppt/tags/tag119.xml><?xml version="1.0" encoding="utf-8"?>
<p:tagLst xmlns:a="http://schemas.openxmlformats.org/drawingml/2006/main" xmlns:r="http://schemas.openxmlformats.org/officeDocument/2006/relationships" xmlns:p="http://schemas.openxmlformats.org/presentationml/2006/main">
  <p:tag name="DVSHAPEID" val="8Rm1HZKrFOF9spgiiDmKHi"/>
</p:tagLst>
</file>

<file path=ppt/tags/tag12.xml><?xml version="1.0" encoding="utf-8"?>
<p:tagLst xmlns:a="http://schemas.openxmlformats.org/drawingml/2006/main" xmlns:r="http://schemas.openxmlformats.org/officeDocument/2006/relationships" xmlns:p="http://schemas.openxmlformats.org/presentationml/2006/main">
  <p:tag name="DVSHAPEID" val="oXCAy3aal88DeeduiXfiww"/>
</p:tagLst>
</file>

<file path=ppt/tags/tag120.xml><?xml version="1.0" encoding="utf-8"?>
<p:tagLst xmlns:a="http://schemas.openxmlformats.org/drawingml/2006/main" xmlns:r="http://schemas.openxmlformats.org/officeDocument/2006/relationships" xmlns:p="http://schemas.openxmlformats.org/presentationml/2006/main">
  <p:tag name="DVSHAPEID" val="s3rgmlyV11SVKzVWIx8r30"/>
</p:tagLst>
</file>

<file path=ppt/tags/tag121.xml><?xml version="1.0" encoding="utf-8"?>
<p:tagLst xmlns:a="http://schemas.openxmlformats.org/drawingml/2006/main" xmlns:r="http://schemas.openxmlformats.org/officeDocument/2006/relationships" xmlns:p="http://schemas.openxmlformats.org/presentationml/2006/main">
  <p:tag name="DVSHAPEID" val="CYpDYBCefovPoiAqCoSKMD"/>
</p:tagLst>
</file>

<file path=ppt/tags/tag122.xml><?xml version="1.0" encoding="utf-8"?>
<p:tagLst xmlns:a="http://schemas.openxmlformats.org/drawingml/2006/main" xmlns:r="http://schemas.openxmlformats.org/officeDocument/2006/relationships" xmlns:p="http://schemas.openxmlformats.org/presentationml/2006/main">
  <p:tag name="DVSHAPEID" val="gxFGmlUOCgfsrsQImWjNMt"/>
</p:tagLst>
</file>

<file path=ppt/tags/tag123.xml><?xml version="1.0" encoding="utf-8"?>
<p:tagLst xmlns:a="http://schemas.openxmlformats.org/drawingml/2006/main" xmlns:r="http://schemas.openxmlformats.org/officeDocument/2006/relationships" xmlns:p="http://schemas.openxmlformats.org/presentationml/2006/main">
  <p:tag name="DVSHAPEID" val="qUaCmiVJyjdYISYhegjqMe"/>
</p:tagLst>
</file>

<file path=ppt/tags/tag124.xml><?xml version="1.0" encoding="utf-8"?>
<p:tagLst xmlns:a="http://schemas.openxmlformats.org/drawingml/2006/main" xmlns:r="http://schemas.openxmlformats.org/officeDocument/2006/relationships" xmlns:p="http://schemas.openxmlformats.org/presentationml/2006/main">
  <p:tag name="DVSHAPEID" val="AWR7zU1VqZRM6KwKZCTSHW"/>
</p:tagLst>
</file>

<file path=ppt/tags/tag125.xml><?xml version="1.0" encoding="utf-8"?>
<p:tagLst xmlns:a="http://schemas.openxmlformats.org/drawingml/2006/main" xmlns:r="http://schemas.openxmlformats.org/officeDocument/2006/relationships" xmlns:p="http://schemas.openxmlformats.org/presentationml/2006/main">
  <p:tag name="DVSHAPEID" val="fsKYK4I2tlHbjeKeJ1ICSd"/>
</p:tagLst>
</file>

<file path=ppt/tags/tag126.xml><?xml version="1.0" encoding="utf-8"?>
<p:tagLst xmlns:a="http://schemas.openxmlformats.org/drawingml/2006/main" xmlns:r="http://schemas.openxmlformats.org/officeDocument/2006/relationships" xmlns:p="http://schemas.openxmlformats.org/presentationml/2006/main">
  <p:tag name="DVSHAPEID" val="7VLdLuhHwUwEGpmB9Wdnwv"/>
</p:tagLst>
</file>

<file path=ppt/tags/tag127.xml><?xml version="1.0" encoding="utf-8"?>
<p:tagLst xmlns:a="http://schemas.openxmlformats.org/drawingml/2006/main" xmlns:r="http://schemas.openxmlformats.org/officeDocument/2006/relationships" xmlns:p="http://schemas.openxmlformats.org/presentationml/2006/main">
  <p:tag name="DVSECTIONID" val="skdhv1Qt7VB4qgmNKn2yPI"/>
</p:tagLst>
</file>

<file path=ppt/tags/tag128.xml><?xml version="1.0" encoding="utf-8"?>
<p:tagLst xmlns:a="http://schemas.openxmlformats.org/drawingml/2006/main" xmlns:r="http://schemas.openxmlformats.org/officeDocument/2006/relationships" xmlns:p="http://schemas.openxmlformats.org/presentationml/2006/main">
  <p:tag name="DVSHAPEID" val="i6aztgb8ZmDd7ezonP0SDB"/>
</p:tagLst>
</file>

<file path=ppt/tags/tag129.xml><?xml version="1.0" encoding="utf-8"?>
<p:tagLst xmlns:a="http://schemas.openxmlformats.org/drawingml/2006/main" xmlns:r="http://schemas.openxmlformats.org/officeDocument/2006/relationships" xmlns:p="http://schemas.openxmlformats.org/presentationml/2006/main">
  <p:tag name="DVSHAPEID" val="VrjoathQSFfw3Mscl3EHBy"/>
</p:tagLst>
</file>

<file path=ppt/tags/tag13.xml><?xml version="1.0" encoding="utf-8"?>
<p:tagLst xmlns:a="http://schemas.openxmlformats.org/drawingml/2006/main" xmlns:r="http://schemas.openxmlformats.org/officeDocument/2006/relationships" xmlns:p="http://schemas.openxmlformats.org/presentationml/2006/main">
  <p:tag name="DVSHAPEID" val="jMiIFac8njtwapNlYElfnN"/>
</p:tagLst>
</file>

<file path=ppt/tags/tag130.xml><?xml version="1.0" encoding="utf-8"?>
<p:tagLst xmlns:a="http://schemas.openxmlformats.org/drawingml/2006/main" xmlns:r="http://schemas.openxmlformats.org/officeDocument/2006/relationships" xmlns:p="http://schemas.openxmlformats.org/presentationml/2006/main">
  <p:tag name="DVSECTIONID" val="cNv3xOVV7MbHItWp7hvbNn"/>
</p:tagLst>
</file>

<file path=ppt/tags/tag131.xml><?xml version="1.0" encoding="utf-8"?>
<p:tagLst xmlns:a="http://schemas.openxmlformats.org/drawingml/2006/main" xmlns:r="http://schemas.openxmlformats.org/officeDocument/2006/relationships" xmlns:p="http://schemas.openxmlformats.org/presentationml/2006/main">
  <p:tag name="DVSECTIONID" val="hUm66hB09c4K8pLsu2xcNO"/>
</p:tagLst>
</file>

<file path=ppt/tags/tag132.xml><?xml version="1.0" encoding="utf-8"?>
<p:tagLst xmlns:a="http://schemas.openxmlformats.org/drawingml/2006/main" xmlns:r="http://schemas.openxmlformats.org/officeDocument/2006/relationships" xmlns:p="http://schemas.openxmlformats.org/presentationml/2006/main">
  <p:tag name="DVSHAPEID" val="XBbMVauXeW0m0eiyiziR3r"/>
</p:tagLst>
</file>

<file path=ppt/tags/tag133.xml><?xml version="1.0" encoding="utf-8"?>
<p:tagLst xmlns:a="http://schemas.openxmlformats.org/drawingml/2006/main" xmlns:r="http://schemas.openxmlformats.org/officeDocument/2006/relationships" xmlns:p="http://schemas.openxmlformats.org/presentationml/2006/main">
  <p:tag name="DVSECTIONID" val="DYlwEENtEBzs1ExdqgKp9q"/>
</p:tagLst>
</file>

<file path=ppt/tags/tag134.xml><?xml version="1.0" encoding="utf-8"?>
<p:tagLst xmlns:a="http://schemas.openxmlformats.org/drawingml/2006/main" xmlns:r="http://schemas.openxmlformats.org/officeDocument/2006/relationships" xmlns:p="http://schemas.openxmlformats.org/presentationml/2006/main">
  <p:tag name="DVSHAPEID" val="hmAJWgWWQs4t7vroMnwEyh"/>
</p:tagLst>
</file>

<file path=ppt/tags/tag135.xml><?xml version="1.0" encoding="utf-8"?>
<p:tagLst xmlns:a="http://schemas.openxmlformats.org/drawingml/2006/main" xmlns:r="http://schemas.openxmlformats.org/officeDocument/2006/relationships" xmlns:p="http://schemas.openxmlformats.org/presentationml/2006/main">
  <p:tag name="DVSHAPEID" val="GOI1MyphQCUvjPbcdd1i6x"/>
</p:tagLst>
</file>

<file path=ppt/tags/tag136.xml><?xml version="1.0" encoding="utf-8"?>
<p:tagLst xmlns:a="http://schemas.openxmlformats.org/drawingml/2006/main" xmlns:r="http://schemas.openxmlformats.org/officeDocument/2006/relationships" xmlns:p="http://schemas.openxmlformats.org/presentationml/2006/main">
  <p:tag name="DVSECTIONID" val="PjTaL3kTSGcU5zxkGBWyZj"/>
</p:tagLst>
</file>

<file path=ppt/tags/tag137.xml><?xml version="1.0" encoding="utf-8"?>
<p:tagLst xmlns:a="http://schemas.openxmlformats.org/drawingml/2006/main" xmlns:r="http://schemas.openxmlformats.org/officeDocument/2006/relationships" xmlns:p="http://schemas.openxmlformats.org/presentationml/2006/main">
  <p:tag name="DVSHAPEID" val="ix6N6TNUloS0FM0UuoxyCs"/>
</p:tagLst>
</file>

<file path=ppt/tags/tag138.xml><?xml version="1.0" encoding="utf-8"?>
<p:tagLst xmlns:a="http://schemas.openxmlformats.org/drawingml/2006/main" xmlns:r="http://schemas.openxmlformats.org/officeDocument/2006/relationships" xmlns:p="http://schemas.openxmlformats.org/presentationml/2006/main">
  <p:tag name="DVSHAPEID" val="yBbCdA9iDga9wbVZrvuVgw"/>
</p:tagLst>
</file>

<file path=ppt/tags/tag139.xml><?xml version="1.0" encoding="utf-8"?>
<p:tagLst xmlns:a="http://schemas.openxmlformats.org/drawingml/2006/main" xmlns:r="http://schemas.openxmlformats.org/officeDocument/2006/relationships" xmlns:p="http://schemas.openxmlformats.org/presentationml/2006/main">
  <p:tag name="DVSECTIONID" val="e4z2Tte2mcOc82DtTK9LIS"/>
</p:tagLst>
</file>

<file path=ppt/tags/tag14.xml><?xml version="1.0" encoding="utf-8"?>
<p:tagLst xmlns:a="http://schemas.openxmlformats.org/drawingml/2006/main" xmlns:r="http://schemas.openxmlformats.org/officeDocument/2006/relationships" xmlns:p="http://schemas.openxmlformats.org/presentationml/2006/main">
  <p:tag name="DVSHAPEID" val="d3COSJ7jd5CSEPiQnZXcKO"/>
</p:tagLst>
</file>

<file path=ppt/tags/tag140.xml><?xml version="1.0" encoding="utf-8"?>
<p:tagLst xmlns:a="http://schemas.openxmlformats.org/drawingml/2006/main" xmlns:r="http://schemas.openxmlformats.org/officeDocument/2006/relationships" xmlns:p="http://schemas.openxmlformats.org/presentationml/2006/main">
  <p:tag name="DVSHAPEID" val="Cj9pbjJDKyUPYuBuGdK2LC"/>
</p:tagLst>
</file>

<file path=ppt/tags/tag141.xml><?xml version="1.0" encoding="utf-8"?>
<p:tagLst xmlns:a="http://schemas.openxmlformats.org/drawingml/2006/main" xmlns:r="http://schemas.openxmlformats.org/officeDocument/2006/relationships" xmlns:p="http://schemas.openxmlformats.org/presentationml/2006/main">
  <p:tag name="DVSHAPEID" val="PvfOZuW14Hb2ZRsNoQy0vC"/>
</p:tagLst>
</file>

<file path=ppt/tags/tag142.xml><?xml version="1.0" encoding="utf-8"?>
<p:tagLst xmlns:a="http://schemas.openxmlformats.org/drawingml/2006/main" xmlns:r="http://schemas.openxmlformats.org/officeDocument/2006/relationships" xmlns:p="http://schemas.openxmlformats.org/presentationml/2006/main">
  <p:tag name="DVSECTIONID" val="f7yYG5z8tAqw4PBJaQEPk0"/>
</p:tagLst>
</file>

<file path=ppt/tags/tag143.xml><?xml version="1.0" encoding="utf-8"?>
<p:tagLst xmlns:a="http://schemas.openxmlformats.org/drawingml/2006/main" xmlns:r="http://schemas.openxmlformats.org/officeDocument/2006/relationships" xmlns:p="http://schemas.openxmlformats.org/presentationml/2006/main">
  <p:tag name="DVSHAPEID" val="fGdqnXOgaeK0uE9mkfGItc"/>
</p:tagLst>
</file>

<file path=ppt/tags/tag144.xml><?xml version="1.0" encoding="utf-8"?>
<p:tagLst xmlns:a="http://schemas.openxmlformats.org/drawingml/2006/main" xmlns:r="http://schemas.openxmlformats.org/officeDocument/2006/relationships" xmlns:p="http://schemas.openxmlformats.org/presentationml/2006/main">
  <p:tag name="DVSHAPEID" val="DVvK2SOUuL6cgyBy7YdNxX"/>
</p:tagLst>
</file>

<file path=ppt/tags/tag145.xml><?xml version="1.0" encoding="utf-8"?>
<p:tagLst xmlns:a="http://schemas.openxmlformats.org/drawingml/2006/main" xmlns:r="http://schemas.openxmlformats.org/officeDocument/2006/relationships" xmlns:p="http://schemas.openxmlformats.org/presentationml/2006/main">
  <p:tag name="DVSECTIONID" val="5SrvGdIcpeBlOrtVN8tdJd"/>
</p:tagLst>
</file>

<file path=ppt/tags/tag146.xml><?xml version="1.0" encoding="utf-8"?>
<p:tagLst xmlns:a="http://schemas.openxmlformats.org/drawingml/2006/main" xmlns:r="http://schemas.openxmlformats.org/officeDocument/2006/relationships" xmlns:p="http://schemas.openxmlformats.org/presentationml/2006/main">
  <p:tag name="DVSHAPEID" val="UinAKL7IvGFGDwmdeMoasj"/>
</p:tagLst>
</file>

<file path=ppt/tags/tag147.xml><?xml version="1.0" encoding="utf-8"?>
<p:tagLst xmlns:a="http://schemas.openxmlformats.org/drawingml/2006/main" xmlns:r="http://schemas.openxmlformats.org/officeDocument/2006/relationships" xmlns:p="http://schemas.openxmlformats.org/presentationml/2006/main">
  <p:tag name="DVSHAPEID" val="3evkDu3hlhdi44q3hLcBhs"/>
</p:tagLst>
</file>

<file path=ppt/tags/tag148.xml><?xml version="1.0" encoding="utf-8"?>
<p:tagLst xmlns:a="http://schemas.openxmlformats.org/drawingml/2006/main" xmlns:r="http://schemas.openxmlformats.org/officeDocument/2006/relationships" xmlns:p="http://schemas.openxmlformats.org/presentationml/2006/main">
  <p:tag name="DVSECTIONID" val="LCXOR9Aj6Syf2Fxbpmpgbb"/>
</p:tagLst>
</file>

<file path=ppt/tags/tag149.xml><?xml version="1.0" encoding="utf-8"?>
<p:tagLst xmlns:a="http://schemas.openxmlformats.org/drawingml/2006/main" xmlns:r="http://schemas.openxmlformats.org/officeDocument/2006/relationships" xmlns:p="http://schemas.openxmlformats.org/presentationml/2006/main">
  <p:tag name="DVSHAPEID" val="MuPhZQDyW27YUiWYUx9eBF"/>
</p:tagLst>
</file>

<file path=ppt/tags/tag15.xml><?xml version="1.0" encoding="utf-8"?>
<p:tagLst xmlns:a="http://schemas.openxmlformats.org/drawingml/2006/main" xmlns:r="http://schemas.openxmlformats.org/officeDocument/2006/relationships" xmlns:p="http://schemas.openxmlformats.org/presentationml/2006/main">
  <p:tag name="DVSHAPEID" val="aH3NHXZBWg8vzf5Rhs046n"/>
</p:tagLst>
</file>

<file path=ppt/tags/tag150.xml><?xml version="1.0" encoding="utf-8"?>
<p:tagLst xmlns:a="http://schemas.openxmlformats.org/drawingml/2006/main" xmlns:r="http://schemas.openxmlformats.org/officeDocument/2006/relationships" xmlns:p="http://schemas.openxmlformats.org/presentationml/2006/main">
  <p:tag name="DVSECTIONID" val="UI0agf3wm6gR7OxSmzB68J"/>
</p:tagLst>
</file>

<file path=ppt/tags/tag151.xml><?xml version="1.0" encoding="utf-8"?>
<p:tagLst xmlns:a="http://schemas.openxmlformats.org/drawingml/2006/main" xmlns:r="http://schemas.openxmlformats.org/officeDocument/2006/relationships" xmlns:p="http://schemas.openxmlformats.org/presentationml/2006/main">
  <p:tag name="DVSHAPEID" val="sTeojfr2va26WaZ37L9Ens"/>
</p:tagLst>
</file>

<file path=ppt/tags/tag152.xml><?xml version="1.0" encoding="utf-8"?>
<p:tagLst xmlns:a="http://schemas.openxmlformats.org/drawingml/2006/main" xmlns:r="http://schemas.openxmlformats.org/officeDocument/2006/relationships" xmlns:p="http://schemas.openxmlformats.org/presentationml/2006/main">
  <p:tag name="DVSHAPEID" val="Y6JYwpmufcKxcoHly9RC9O"/>
</p:tagLst>
</file>

<file path=ppt/tags/tag153.xml><?xml version="1.0" encoding="utf-8"?>
<p:tagLst xmlns:a="http://schemas.openxmlformats.org/drawingml/2006/main" xmlns:r="http://schemas.openxmlformats.org/officeDocument/2006/relationships" xmlns:p="http://schemas.openxmlformats.org/presentationml/2006/main">
  <p:tag name="DVSECTIONID" val="NyoNoBJ7Ns2zHeNHTlfAvs"/>
</p:tagLst>
</file>

<file path=ppt/tags/tag154.xml><?xml version="1.0" encoding="utf-8"?>
<p:tagLst xmlns:a="http://schemas.openxmlformats.org/drawingml/2006/main" xmlns:r="http://schemas.openxmlformats.org/officeDocument/2006/relationships" xmlns:p="http://schemas.openxmlformats.org/presentationml/2006/main">
  <p:tag name="DVSHAPEID" val="Ls1hv7xdfgC0U7FkJ2F1UQ"/>
</p:tagLst>
</file>

<file path=ppt/tags/tag155.xml><?xml version="1.0" encoding="utf-8"?>
<p:tagLst xmlns:a="http://schemas.openxmlformats.org/drawingml/2006/main" xmlns:r="http://schemas.openxmlformats.org/officeDocument/2006/relationships" xmlns:p="http://schemas.openxmlformats.org/presentationml/2006/main">
  <p:tag name="DVSHAPEID" val="loXBlLc0NKialhWeTeW1Wu"/>
</p:tagLst>
</file>

<file path=ppt/tags/tag156.xml><?xml version="1.0" encoding="utf-8"?>
<p:tagLst xmlns:a="http://schemas.openxmlformats.org/drawingml/2006/main" xmlns:r="http://schemas.openxmlformats.org/officeDocument/2006/relationships" xmlns:p="http://schemas.openxmlformats.org/presentationml/2006/main">
  <p:tag name="DVSECTIONID" val="YbyIEw0QE43bVrLsRrNfiO"/>
</p:tagLst>
</file>

<file path=ppt/tags/tag157.xml><?xml version="1.0" encoding="utf-8"?>
<p:tagLst xmlns:a="http://schemas.openxmlformats.org/drawingml/2006/main" xmlns:r="http://schemas.openxmlformats.org/officeDocument/2006/relationships" xmlns:p="http://schemas.openxmlformats.org/presentationml/2006/main">
  <p:tag name="DVSHAPEID" val="VctzFdpPW8UU6DkTLL0ftR"/>
</p:tagLst>
</file>

<file path=ppt/tags/tag158.xml><?xml version="1.0" encoding="utf-8"?>
<p:tagLst xmlns:a="http://schemas.openxmlformats.org/drawingml/2006/main" xmlns:r="http://schemas.openxmlformats.org/officeDocument/2006/relationships" xmlns:p="http://schemas.openxmlformats.org/presentationml/2006/main">
  <p:tag name="DVSHAPEID" val="HKMoov8r4SURsL7L5YAYNa"/>
</p:tagLst>
</file>

<file path=ppt/tags/tag159.xml><?xml version="1.0" encoding="utf-8"?>
<p:tagLst xmlns:a="http://schemas.openxmlformats.org/drawingml/2006/main" xmlns:r="http://schemas.openxmlformats.org/officeDocument/2006/relationships" xmlns:p="http://schemas.openxmlformats.org/presentationml/2006/main">
  <p:tag name="DVSECTIONID" val="Ox7j4EFgQydlzdeFXc7XNX"/>
</p:tagLst>
</file>

<file path=ppt/tags/tag16.xml><?xml version="1.0" encoding="utf-8"?>
<p:tagLst xmlns:a="http://schemas.openxmlformats.org/drawingml/2006/main" xmlns:r="http://schemas.openxmlformats.org/officeDocument/2006/relationships" xmlns:p="http://schemas.openxmlformats.org/presentationml/2006/main">
  <p:tag name="DVSHAPEID" val="UiLX37glhb3oTUK41ajC8l"/>
</p:tagLst>
</file>

<file path=ppt/tags/tag160.xml><?xml version="1.0" encoding="utf-8"?>
<p:tagLst xmlns:a="http://schemas.openxmlformats.org/drawingml/2006/main" xmlns:r="http://schemas.openxmlformats.org/officeDocument/2006/relationships" xmlns:p="http://schemas.openxmlformats.org/presentationml/2006/main">
  <p:tag name="DVSHAPEID" val="gqaiUZsb1H03vJNhPUGv41"/>
</p:tagLst>
</file>

<file path=ppt/tags/tag161.xml><?xml version="1.0" encoding="utf-8"?>
<p:tagLst xmlns:a="http://schemas.openxmlformats.org/drawingml/2006/main" xmlns:r="http://schemas.openxmlformats.org/officeDocument/2006/relationships" xmlns:p="http://schemas.openxmlformats.org/presentationml/2006/main">
  <p:tag name="DVSHAPEID" val="ZfayM0F2Ev4wuld5B8ZSRd"/>
</p:tagLst>
</file>

<file path=ppt/tags/tag162.xml><?xml version="1.0" encoding="utf-8"?>
<p:tagLst xmlns:a="http://schemas.openxmlformats.org/drawingml/2006/main" xmlns:r="http://schemas.openxmlformats.org/officeDocument/2006/relationships" xmlns:p="http://schemas.openxmlformats.org/presentationml/2006/main">
  <p:tag name="DVSECTIONID" val="wvjlVruNNf9am1Bkrlboev"/>
</p:tagLst>
</file>

<file path=ppt/tags/tag163.xml><?xml version="1.0" encoding="utf-8"?>
<p:tagLst xmlns:a="http://schemas.openxmlformats.org/drawingml/2006/main" xmlns:r="http://schemas.openxmlformats.org/officeDocument/2006/relationships" xmlns:p="http://schemas.openxmlformats.org/presentationml/2006/main">
  <p:tag name="DVSHAPEID" val="QpfoYO9Fhi6eqV7ldsvY2v"/>
</p:tagLst>
</file>

<file path=ppt/tags/tag164.xml><?xml version="1.0" encoding="utf-8"?>
<p:tagLst xmlns:a="http://schemas.openxmlformats.org/drawingml/2006/main" xmlns:r="http://schemas.openxmlformats.org/officeDocument/2006/relationships" xmlns:p="http://schemas.openxmlformats.org/presentationml/2006/main">
  <p:tag name="DVSHAPEID" val="ZYfs4Jjywb9MoLjn1RSZeL"/>
</p:tagLst>
</file>

<file path=ppt/tags/tag165.xml><?xml version="1.0" encoding="utf-8"?>
<p:tagLst xmlns:a="http://schemas.openxmlformats.org/drawingml/2006/main" xmlns:r="http://schemas.openxmlformats.org/officeDocument/2006/relationships" xmlns:p="http://schemas.openxmlformats.org/presentationml/2006/main">
  <p:tag name="DVSECTIONID" val="YASydbuA8l1Q0B0JJeM2LX"/>
</p:tagLst>
</file>

<file path=ppt/tags/tag166.xml><?xml version="1.0" encoding="utf-8"?>
<p:tagLst xmlns:a="http://schemas.openxmlformats.org/drawingml/2006/main" xmlns:r="http://schemas.openxmlformats.org/officeDocument/2006/relationships" xmlns:p="http://schemas.openxmlformats.org/presentationml/2006/main">
  <p:tag name="DVSHAPEID" val="5Exm1PqD62hdyZxMM3DZNg"/>
</p:tagLst>
</file>

<file path=ppt/tags/tag167.xml><?xml version="1.0" encoding="utf-8"?>
<p:tagLst xmlns:a="http://schemas.openxmlformats.org/drawingml/2006/main" xmlns:r="http://schemas.openxmlformats.org/officeDocument/2006/relationships" xmlns:p="http://schemas.openxmlformats.org/presentationml/2006/main">
  <p:tag name="DVSHAPEID" val="B3l2ev8tCvZv9fKBe55KM8"/>
</p:tagLst>
</file>

<file path=ppt/tags/tag168.xml><?xml version="1.0" encoding="utf-8"?>
<p:tagLst xmlns:a="http://schemas.openxmlformats.org/drawingml/2006/main" xmlns:r="http://schemas.openxmlformats.org/officeDocument/2006/relationships" xmlns:p="http://schemas.openxmlformats.org/presentationml/2006/main">
  <p:tag name="DVSECTIONID" val="bgkNsBnLTS0Hw4nQIAqAIX"/>
</p:tagLst>
</file>

<file path=ppt/tags/tag169.xml><?xml version="1.0" encoding="utf-8"?>
<p:tagLst xmlns:a="http://schemas.openxmlformats.org/drawingml/2006/main" xmlns:r="http://schemas.openxmlformats.org/officeDocument/2006/relationships" xmlns:p="http://schemas.openxmlformats.org/presentationml/2006/main">
  <p:tag name="DVSHAPEID" val="IZXFuogY3TcekOqfqvpe9j"/>
</p:tagLst>
</file>

<file path=ppt/tags/tag17.xml><?xml version="1.0" encoding="utf-8"?>
<p:tagLst xmlns:a="http://schemas.openxmlformats.org/drawingml/2006/main" xmlns:r="http://schemas.openxmlformats.org/officeDocument/2006/relationships" xmlns:p="http://schemas.openxmlformats.org/presentationml/2006/main">
  <p:tag name="DVSHAPEID" val="J8g3KwHubGIMNL2KUSkBYX"/>
</p:tagLst>
</file>

<file path=ppt/tags/tag170.xml><?xml version="1.0" encoding="utf-8"?>
<p:tagLst xmlns:a="http://schemas.openxmlformats.org/drawingml/2006/main" xmlns:r="http://schemas.openxmlformats.org/officeDocument/2006/relationships" xmlns:p="http://schemas.openxmlformats.org/presentationml/2006/main">
  <p:tag name="DVSHAPEID" val="slX7VlqIPNv3gxZuFBSMGy"/>
</p:tagLst>
</file>

<file path=ppt/tags/tag171.xml><?xml version="1.0" encoding="utf-8"?>
<p:tagLst xmlns:a="http://schemas.openxmlformats.org/drawingml/2006/main" xmlns:r="http://schemas.openxmlformats.org/officeDocument/2006/relationships" xmlns:p="http://schemas.openxmlformats.org/presentationml/2006/main">
  <p:tag name="DVSECTIONID" val="XhAHv9n7wwijZPsx5jJ8pj"/>
</p:tagLst>
</file>

<file path=ppt/tags/tag172.xml><?xml version="1.0" encoding="utf-8"?>
<p:tagLst xmlns:a="http://schemas.openxmlformats.org/drawingml/2006/main" xmlns:r="http://schemas.openxmlformats.org/officeDocument/2006/relationships" xmlns:p="http://schemas.openxmlformats.org/presentationml/2006/main">
  <p:tag name="DVSHAPEID" val="klPowu1czROoxCImsUyk3p"/>
</p:tagLst>
</file>

<file path=ppt/tags/tag173.xml><?xml version="1.0" encoding="utf-8"?>
<p:tagLst xmlns:a="http://schemas.openxmlformats.org/drawingml/2006/main" xmlns:r="http://schemas.openxmlformats.org/officeDocument/2006/relationships" xmlns:p="http://schemas.openxmlformats.org/presentationml/2006/main">
  <p:tag name="DVSHAPEID" val="IgySfVPOlnDT0BhxPVHDeE"/>
</p:tagLst>
</file>

<file path=ppt/tags/tag174.xml><?xml version="1.0" encoding="utf-8"?>
<p:tagLst xmlns:a="http://schemas.openxmlformats.org/drawingml/2006/main" xmlns:r="http://schemas.openxmlformats.org/officeDocument/2006/relationships" xmlns:p="http://schemas.openxmlformats.org/presentationml/2006/main">
  <p:tag name="DVSECTIONID" val="a09cDppofpbej3dK6eoMlt"/>
</p:tagLst>
</file>

<file path=ppt/tags/tag175.xml><?xml version="1.0" encoding="utf-8"?>
<p:tagLst xmlns:a="http://schemas.openxmlformats.org/drawingml/2006/main" xmlns:r="http://schemas.openxmlformats.org/officeDocument/2006/relationships" xmlns:p="http://schemas.openxmlformats.org/presentationml/2006/main">
  <p:tag name="DVSHAPEID" val="fR0nMi8XdlvVDyQDf5mKvq"/>
</p:tagLst>
</file>

<file path=ppt/tags/tag176.xml><?xml version="1.0" encoding="utf-8"?>
<p:tagLst xmlns:a="http://schemas.openxmlformats.org/drawingml/2006/main" xmlns:r="http://schemas.openxmlformats.org/officeDocument/2006/relationships" xmlns:p="http://schemas.openxmlformats.org/presentationml/2006/main">
  <p:tag name="DVSHAPEID" val="LDB75V5CDpa31GSS9wFo9h"/>
</p:tagLst>
</file>

<file path=ppt/tags/tag177.xml><?xml version="1.0" encoding="utf-8"?>
<p:tagLst xmlns:a="http://schemas.openxmlformats.org/drawingml/2006/main" xmlns:r="http://schemas.openxmlformats.org/officeDocument/2006/relationships" xmlns:p="http://schemas.openxmlformats.org/presentationml/2006/main">
  <p:tag name="DVSECTIONID" val="pd4yoav7RzxD6AyivYI8hS"/>
</p:tagLst>
</file>

<file path=ppt/tags/tag178.xml><?xml version="1.0" encoding="utf-8"?>
<p:tagLst xmlns:a="http://schemas.openxmlformats.org/drawingml/2006/main" xmlns:r="http://schemas.openxmlformats.org/officeDocument/2006/relationships" xmlns:p="http://schemas.openxmlformats.org/presentationml/2006/main">
  <p:tag name="DVSHAPEID" val="o5YIHbGBgt9O6mMEddRBH5"/>
</p:tagLst>
</file>

<file path=ppt/tags/tag179.xml><?xml version="1.0" encoding="utf-8"?>
<p:tagLst xmlns:a="http://schemas.openxmlformats.org/drawingml/2006/main" xmlns:r="http://schemas.openxmlformats.org/officeDocument/2006/relationships" xmlns:p="http://schemas.openxmlformats.org/presentationml/2006/main">
  <p:tag name="DVSECTIONID" val="7LvpkkdvKDYHAV740eS7yB"/>
</p:tagLst>
</file>

<file path=ppt/tags/tag18.xml><?xml version="1.0" encoding="utf-8"?>
<p:tagLst xmlns:a="http://schemas.openxmlformats.org/drawingml/2006/main" xmlns:r="http://schemas.openxmlformats.org/officeDocument/2006/relationships" xmlns:p="http://schemas.openxmlformats.org/presentationml/2006/main">
  <p:tag name="DVSHAPEID" val="samb7drQKtfyzCG0mJDMZm"/>
</p:tagLst>
</file>

<file path=ppt/tags/tag180.xml><?xml version="1.0" encoding="utf-8"?>
<p:tagLst xmlns:a="http://schemas.openxmlformats.org/drawingml/2006/main" xmlns:r="http://schemas.openxmlformats.org/officeDocument/2006/relationships" xmlns:p="http://schemas.openxmlformats.org/presentationml/2006/main">
  <p:tag name="DVSHAPEID" val="Kzw9KnVQ46htfw9mdTW18H"/>
</p:tagLst>
</file>

<file path=ppt/tags/tag181.xml><?xml version="1.0" encoding="utf-8"?>
<p:tagLst xmlns:a="http://schemas.openxmlformats.org/drawingml/2006/main" xmlns:r="http://schemas.openxmlformats.org/officeDocument/2006/relationships" xmlns:p="http://schemas.openxmlformats.org/presentationml/2006/main">
  <p:tag name="DVSHAPEID" val="Udzw5uiswyzikpbyrjGqo2"/>
</p:tagLst>
</file>

<file path=ppt/tags/tag182.xml><?xml version="1.0" encoding="utf-8"?>
<p:tagLst xmlns:a="http://schemas.openxmlformats.org/drawingml/2006/main" xmlns:r="http://schemas.openxmlformats.org/officeDocument/2006/relationships" xmlns:p="http://schemas.openxmlformats.org/presentationml/2006/main">
  <p:tag name="DVSECTIONID" val="GFWCbNIp3cbw6j3YQaUmPU"/>
</p:tagLst>
</file>

<file path=ppt/tags/tag183.xml><?xml version="1.0" encoding="utf-8"?>
<p:tagLst xmlns:a="http://schemas.openxmlformats.org/drawingml/2006/main" xmlns:r="http://schemas.openxmlformats.org/officeDocument/2006/relationships" xmlns:p="http://schemas.openxmlformats.org/presentationml/2006/main">
  <p:tag name="DVSHAPEID" val="xD7fvRZXEGX2EjAdhqxCAI"/>
</p:tagLst>
</file>

<file path=ppt/tags/tag184.xml><?xml version="1.0" encoding="utf-8"?>
<p:tagLst xmlns:a="http://schemas.openxmlformats.org/drawingml/2006/main" xmlns:r="http://schemas.openxmlformats.org/officeDocument/2006/relationships" xmlns:p="http://schemas.openxmlformats.org/presentationml/2006/main">
  <p:tag name="DVSHAPEID" val="TXbJaFsDlIjRGWpQZrtyTT"/>
</p:tagLst>
</file>

<file path=ppt/tags/tag185.xml><?xml version="1.0" encoding="utf-8"?>
<p:tagLst xmlns:a="http://schemas.openxmlformats.org/drawingml/2006/main" xmlns:r="http://schemas.openxmlformats.org/officeDocument/2006/relationships" xmlns:p="http://schemas.openxmlformats.org/presentationml/2006/main">
  <p:tag name="DVSECTIONID" val="FpZDbrXtg9jv4QtH9pMkzL"/>
</p:tagLst>
</file>

<file path=ppt/tags/tag186.xml><?xml version="1.0" encoding="utf-8"?>
<p:tagLst xmlns:a="http://schemas.openxmlformats.org/drawingml/2006/main" xmlns:r="http://schemas.openxmlformats.org/officeDocument/2006/relationships" xmlns:p="http://schemas.openxmlformats.org/presentationml/2006/main">
  <p:tag name="DVSHAPEID" val="lhKSXd1fTMsOJa3LGkv1kf"/>
</p:tagLst>
</file>

<file path=ppt/tags/tag19.xml><?xml version="1.0" encoding="utf-8"?>
<p:tagLst xmlns:a="http://schemas.openxmlformats.org/drawingml/2006/main" xmlns:r="http://schemas.openxmlformats.org/officeDocument/2006/relationships" xmlns:p="http://schemas.openxmlformats.org/presentationml/2006/main">
  <p:tag name="DVSHAPEID" val="G66Z1hgrhxmMG5Hzpu3lVe"/>
</p:tagLst>
</file>

<file path=ppt/tags/tag2.xml><?xml version="1.0" encoding="utf-8"?>
<p:tagLst xmlns:a="http://schemas.openxmlformats.org/drawingml/2006/main" xmlns:r="http://schemas.openxmlformats.org/officeDocument/2006/relationships" xmlns:p="http://schemas.openxmlformats.org/presentationml/2006/main">
  <p:tag name="DVSHAPEID" val="ouJZmNLrT5xqfAKV2iPree"/>
</p:tagLst>
</file>

<file path=ppt/tags/tag20.xml><?xml version="1.0" encoding="utf-8"?>
<p:tagLst xmlns:a="http://schemas.openxmlformats.org/drawingml/2006/main" xmlns:r="http://schemas.openxmlformats.org/officeDocument/2006/relationships" xmlns:p="http://schemas.openxmlformats.org/presentationml/2006/main">
  <p:tag name="DVSHAPEID" val="wfbq3TvBXcY5uf48b9zjcI"/>
</p:tagLst>
</file>

<file path=ppt/tags/tag21.xml><?xml version="1.0" encoding="utf-8"?>
<p:tagLst xmlns:a="http://schemas.openxmlformats.org/drawingml/2006/main" xmlns:r="http://schemas.openxmlformats.org/officeDocument/2006/relationships" xmlns:p="http://schemas.openxmlformats.org/presentationml/2006/main">
  <p:tag name="DVSHAPEID" val="bMVBjNk9IDrrARNBdmVGza"/>
</p:tagLst>
</file>

<file path=ppt/tags/tag22.xml><?xml version="1.0" encoding="utf-8"?>
<p:tagLst xmlns:a="http://schemas.openxmlformats.org/drawingml/2006/main" xmlns:r="http://schemas.openxmlformats.org/officeDocument/2006/relationships" xmlns:p="http://schemas.openxmlformats.org/presentationml/2006/main">
  <p:tag name="DVSHAPEID" val="NABruhiUMB2O3ousAIgOtl"/>
</p:tagLst>
</file>

<file path=ppt/tags/tag23.xml><?xml version="1.0" encoding="utf-8"?>
<p:tagLst xmlns:a="http://schemas.openxmlformats.org/drawingml/2006/main" xmlns:r="http://schemas.openxmlformats.org/officeDocument/2006/relationships" xmlns:p="http://schemas.openxmlformats.org/presentationml/2006/main">
  <p:tag name="DVSHAPEID" val="E2FdlAVcnw80YkZRi2QOQP"/>
</p:tagLst>
</file>

<file path=ppt/tags/tag24.xml><?xml version="1.0" encoding="utf-8"?>
<p:tagLst xmlns:a="http://schemas.openxmlformats.org/drawingml/2006/main" xmlns:r="http://schemas.openxmlformats.org/officeDocument/2006/relationships" xmlns:p="http://schemas.openxmlformats.org/presentationml/2006/main">
  <p:tag name="DVSHAPEID" val="pLNo6LMdpKHsWyMhWIYzdv"/>
</p:tagLst>
</file>

<file path=ppt/tags/tag25.xml><?xml version="1.0" encoding="utf-8"?>
<p:tagLst xmlns:a="http://schemas.openxmlformats.org/drawingml/2006/main" xmlns:r="http://schemas.openxmlformats.org/officeDocument/2006/relationships" xmlns:p="http://schemas.openxmlformats.org/presentationml/2006/main">
  <p:tag name="DVSHAPEID" val="G2q9sJpdYEuOCTpWt9qa6o"/>
</p:tagLst>
</file>

<file path=ppt/tags/tag26.xml><?xml version="1.0" encoding="utf-8"?>
<p:tagLst xmlns:a="http://schemas.openxmlformats.org/drawingml/2006/main" xmlns:r="http://schemas.openxmlformats.org/officeDocument/2006/relationships" xmlns:p="http://schemas.openxmlformats.org/presentationml/2006/main">
  <p:tag name="DVSHAPEID" val="jwor4167PgBT5KYWj3ObM2"/>
</p:tagLst>
</file>

<file path=ppt/tags/tag27.xml><?xml version="1.0" encoding="utf-8"?>
<p:tagLst xmlns:a="http://schemas.openxmlformats.org/drawingml/2006/main" xmlns:r="http://schemas.openxmlformats.org/officeDocument/2006/relationships" xmlns:p="http://schemas.openxmlformats.org/presentationml/2006/main">
  <p:tag name="DVSHAPEID" val="Y8VSRZeO93piJTL1En7RPd"/>
</p:tagLst>
</file>

<file path=ppt/tags/tag28.xml><?xml version="1.0" encoding="utf-8"?>
<p:tagLst xmlns:a="http://schemas.openxmlformats.org/drawingml/2006/main" xmlns:r="http://schemas.openxmlformats.org/officeDocument/2006/relationships" xmlns:p="http://schemas.openxmlformats.org/presentationml/2006/main">
  <p:tag name="DVSHAPEID" val="cJOEYxQnlUCgxfvb97S07y"/>
</p:tagLst>
</file>

<file path=ppt/tags/tag29.xml><?xml version="1.0" encoding="utf-8"?>
<p:tagLst xmlns:a="http://schemas.openxmlformats.org/drawingml/2006/main" xmlns:r="http://schemas.openxmlformats.org/officeDocument/2006/relationships" xmlns:p="http://schemas.openxmlformats.org/presentationml/2006/main">
  <p:tag name="DVSHAPEID" val="uN14aioq4UdKWc3c0HYMHu"/>
</p:tagLst>
</file>

<file path=ppt/tags/tag3.xml><?xml version="1.0" encoding="utf-8"?>
<p:tagLst xmlns:a="http://schemas.openxmlformats.org/drawingml/2006/main" xmlns:r="http://schemas.openxmlformats.org/officeDocument/2006/relationships" xmlns:p="http://schemas.openxmlformats.org/presentationml/2006/main">
  <p:tag name="DVSHAPEID" val="qEfk1Bu5vfTSSOs05Ar7zw"/>
</p:tagLst>
</file>

<file path=ppt/tags/tag30.xml><?xml version="1.0" encoding="utf-8"?>
<p:tagLst xmlns:a="http://schemas.openxmlformats.org/drawingml/2006/main" xmlns:r="http://schemas.openxmlformats.org/officeDocument/2006/relationships" xmlns:p="http://schemas.openxmlformats.org/presentationml/2006/main">
  <p:tag name="DVSHAPEID" val="Gtmvwsd0YO6Ee1DUmyYVPH"/>
</p:tagLst>
</file>

<file path=ppt/tags/tag31.xml><?xml version="1.0" encoding="utf-8"?>
<p:tagLst xmlns:a="http://schemas.openxmlformats.org/drawingml/2006/main" xmlns:r="http://schemas.openxmlformats.org/officeDocument/2006/relationships" xmlns:p="http://schemas.openxmlformats.org/presentationml/2006/main">
  <p:tag name="DVSHAPEID" val="2Mji7W6a2lQZ7xHFMVc4Wp"/>
</p:tagLst>
</file>

<file path=ppt/tags/tag32.xml><?xml version="1.0" encoding="utf-8"?>
<p:tagLst xmlns:a="http://schemas.openxmlformats.org/drawingml/2006/main" xmlns:r="http://schemas.openxmlformats.org/officeDocument/2006/relationships" xmlns:p="http://schemas.openxmlformats.org/presentationml/2006/main">
  <p:tag name="DVSHAPEID" val="EiX2y6lpNMEYqzcdkgTNML"/>
</p:tagLst>
</file>

<file path=ppt/tags/tag33.xml><?xml version="1.0" encoding="utf-8"?>
<p:tagLst xmlns:a="http://schemas.openxmlformats.org/drawingml/2006/main" xmlns:r="http://schemas.openxmlformats.org/officeDocument/2006/relationships" xmlns:p="http://schemas.openxmlformats.org/presentationml/2006/main">
  <p:tag name="DVSHAPEID" val="NfU5cHM3ILKD81k5o0PCx4"/>
</p:tagLst>
</file>

<file path=ppt/tags/tag34.xml><?xml version="1.0" encoding="utf-8"?>
<p:tagLst xmlns:a="http://schemas.openxmlformats.org/drawingml/2006/main" xmlns:r="http://schemas.openxmlformats.org/officeDocument/2006/relationships" xmlns:p="http://schemas.openxmlformats.org/presentationml/2006/main">
  <p:tag name="DVSHAPEID" val="k878tyAVa8DTuI7sTEDK3T"/>
</p:tagLst>
</file>

<file path=ppt/tags/tag35.xml><?xml version="1.0" encoding="utf-8"?>
<p:tagLst xmlns:a="http://schemas.openxmlformats.org/drawingml/2006/main" xmlns:r="http://schemas.openxmlformats.org/officeDocument/2006/relationships" xmlns:p="http://schemas.openxmlformats.org/presentationml/2006/main">
  <p:tag name="DVSHAPEID" val="dMraSfSTY9dIUMY4edsMAC"/>
</p:tagLst>
</file>

<file path=ppt/tags/tag36.xml><?xml version="1.0" encoding="utf-8"?>
<p:tagLst xmlns:a="http://schemas.openxmlformats.org/drawingml/2006/main" xmlns:r="http://schemas.openxmlformats.org/officeDocument/2006/relationships" xmlns:p="http://schemas.openxmlformats.org/presentationml/2006/main">
  <p:tag name="DVSHAPEID" val="0fwBXV6bYN0rUlHiFl2hat"/>
</p:tagLst>
</file>

<file path=ppt/tags/tag37.xml><?xml version="1.0" encoding="utf-8"?>
<p:tagLst xmlns:a="http://schemas.openxmlformats.org/drawingml/2006/main" xmlns:r="http://schemas.openxmlformats.org/officeDocument/2006/relationships" xmlns:p="http://schemas.openxmlformats.org/presentationml/2006/main">
  <p:tag name="DVSHAPEID" val="FMOluOpphgjBLbDghXMMap"/>
</p:tagLst>
</file>

<file path=ppt/tags/tag38.xml><?xml version="1.0" encoding="utf-8"?>
<p:tagLst xmlns:a="http://schemas.openxmlformats.org/drawingml/2006/main" xmlns:r="http://schemas.openxmlformats.org/officeDocument/2006/relationships" xmlns:p="http://schemas.openxmlformats.org/presentationml/2006/main">
  <p:tag name="DVSHAPEID" val="HsSCnVy6JjsxzKNCqiLzvK"/>
</p:tagLst>
</file>

<file path=ppt/tags/tag39.xml><?xml version="1.0" encoding="utf-8"?>
<p:tagLst xmlns:a="http://schemas.openxmlformats.org/drawingml/2006/main" xmlns:r="http://schemas.openxmlformats.org/officeDocument/2006/relationships" xmlns:p="http://schemas.openxmlformats.org/presentationml/2006/main">
  <p:tag name="DVSHAPEID" val="8izvFo45unig4msSquRbw0"/>
</p:tagLst>
</file>

<file path=ppt/tags/tag4.xml><?xml version="1.0" encoding="utf-8"?>
<p:tagLst xmlns:a="http://schemas.openxmlformats.org/drawingml/2006/main" xmlns:r="http://schemas.openxmlformats.org/officeDocument/2006/relationships" xmlns:p="http://schemas.openxmlformats.org/presentationml/2006/main">
  <p:tag name="DVSHAPEID" val="KiHANHr87V8a45J1L9XNAi"/>
</p:tagLst>
</file>

<file path=ppt/tags/tag40.xml><?xml version="1.0" encoding="utf-8"?>
<p:tagLst xmlns:a="http://schemas.openxmlformats.org/drawingml/2006/main" xmlns:r="http://schemas.openxmlformats.org/officeDocument/2006/relationships" xmlns:p="http://schemas.openxmlformats.org/presentationml/2006/main">
  <p:tag name="DVSHAPEID" val="8eCStExu1BTXkz2Sg92EO5"/>
</p:tagLst>
</file>

<file path=ppt/tags/tag41.xml><?xml version="1.0" encoding="utf-8"?>
<p:tagLst xmlns:a="http://schemas.openxmlformats.org/drawingml/2006/main" xmlns:r="http://schemas.openxmlformats.org/officeDocument/2006/relationships" xmlns:p="http://schemas.openxmlformats.org/presentationml/2006/main">
  <p:tag name="DVSHAPEID" val="eiGq9xRhHkd79lSMUpx0lH"/>
</p:tagLst>
</file>

<file path=ppt/tags/tag42.xml><?xml version="1.0" encoding="utf-8"?>
<p:tagLst xmlns:a="http://schemas.openxmlformats.org/drawingml/2006/main" xmlns:r="http://schemas.openxmlformats.org/officeDocument/2006/relationships" xmlns:p="http://schemas.openxmlformats.org/presentationml/2006/main">
  <p:tag name="DVSHAPEID" val="m71TPyeH9Rb30jc3uZCJTy"/>
</p:tagLst>
</file>

<file path=ppt/tags/tag43.xml><?xml version="1.0" encoding="utf-8"?>
<p:tagLst xmlns:a="http://schemas.openxmlformats.org/drawingml/2006/main" xmlns:r="http://schemas.openxmlformats.org/officeDocument/2006/relationships" xmlns:p="http://schemas.openxmlformats.org/presentationml/2006/main">
  <p:tag name="DVSHAPEID" val="JcpHZteC6NJxVzpgIi30bl"/>
</p:tagLst>
</file>

<file path=ppt/tags/tag44.xml><?xml version="1.0" encoding="utf-8"?>
<p:tagLst xmlns:a="http://schemas.openxmlformats.org/drawingml/2006/main" xmlns:r="http://schemas.openxmlformats.org/officeDocument/2006/relationships" xmlns:p="http://schemas.openxmlformats.org/presentationml/2006/main">
  <p:tag name="DVSHAPEID" val="W6lyARVynBNOnPt8yKtwKo"/>
</p:tagLst>
</file>

<file path=ppt/tags/tag45.xml><?xml version="1.0" encoding="utf-8"?>
<p:tagLst xmlns:a="http://schemas.openxmlformats.org/drawingml/2006/main" xmlns:r="http://schemas.openxmlformats.org/officeDocument/2006/relationships" xmlns:p="http://schemas.openxmlformats.org/presentationml/2006/main">
  <p:tag name="DVSHAPEID" val="jsoCDehjGTnngjmrSmGyq7"/>
</p:tagLst>
</file>

<file path=ppt/tags/tag46.xml><?xml version="1.0" encoding="utf-8"?>
<p:tagLst xmlns:a="http://schemas.openxmlformats.org/drawingml/2006/main" xmlns:r="http://schemas.openxmlformats.org/officeDocument/2006/relationships" xmlns:p="http://schemas.openxmlformats.org/presentationml/2006/main">
  <p:tag name="DVSHAPEID" val="J7bzMzJixEAyMSaXdHg3VT"/>
</p:tagLst>
</file>

<file path=ppt/tags/tag47.xml><?xml version="1.0" encoding="utf-8"?>
<p:tagLst xmlns:a="http://schemas.openxmlformats.org/drawingml/2006/main" xmlns:r="http://schemas.openxmlformats.org/officeDocument/2006/relationships" xmlns:p="http://schemas.openxmlformats.org/presentationml/2006/main">
  <p:tag name="DVSHAPEID" val="qZzaM7R6QcXcJgq4rHAomI"/>
</p:tagLst>
</file>

<file path=ppt/tags/tag48.xml><?xml version="1.0" encoding="utf-8"?>
<p:tagLst xmlns:a="http://schemas.openxmlformats.org/drawingml/2006/main" xmlns:r="http://schemas.openxmlformats.org/officeDocument/2006/relationships" xmlns:p="http://schemas.openxmlformats.org/presentationml/2006/main">
  <p:tag name="DVSHAPEID" val="NIwugV9ZimcPHc0BNBqqOo"/>
</p:tagLst>
</file>

<file path=ppt/tags/tag49.xml><?xml version="1.0" encoding="utf-8"?>
<p:tagLst xmlns:a="http://schemas.openxmlformats.org/drawingml/2006/main" xmlns:r="http://schemas.openxmlformats.org/officeDocument/2006/relationships" xmlns:p="http://schemas.openxmlformats.org/presentationml/2006/main">
  <p:tag name="DVSHAPEID" val="AA8Ux9fytxxHcREiRWXQUB"/>
</p:tagLst>
</file>

<file path=ppt/tags/tag5.xml><?xml version="1.0" encoding="utf-8"?>
<p:tagLst xmlns:a="http://schemas.openxmlformats.org/drawingml/2006/main" xmlns:r="http://schemas.openxmlformats.org/officeDocument/2006/relationships" xmlns:p="http://schemas.openxmlformats.org/presentationml/2006/main">
  <p:tag name="DVSHAPEID" val="wmIVt1df07ETTXCrNNEm7Y"/>
</p:tagLst>
</file>

<file path=ppt/tags/tag50.xml><?xml version="1.0" encoding="utf-8"?>
<p:tagLst xmlns:a="http://schemas.openxmlformats.org/drawingml/2006/main" xmlns:r="http://schemas.openxmlformats.org/officeDocument/2006/relationships" xmlns:p="http://schemas.openxmlformats.org/presentationml/2006/main">
  <p:tag name="DVSHAPEID" val="ZTze3QUYXVUo7WlmnZKJSF"/>
</p:tagLst>
</file>

<file path=ppt/tags/tag51.xml><?xml version="1.0" encoding="utf-8"?>
<p:tagLst xmlns:a="http://schemas.openxmlformats.org/drawingml/2006/main" xmlns:r="http://schemas.openxmlformats.org/officeDocument/2006/relationships" xmlns:p="http://schemas.openxmlformats.org/presentationml/2006/main">
  <p:tag name="DVSHAPEID" val="iZ09XvKutXuYAfki5oEvzB"/>
</p:tagLst>
</file>

<file path=ppt/tags/tag52.xml><?xml version="1.0" encoding="utf-8"?>
<p:tagLst xmlns:a="http://schemas.openxmlformats.org/drawingml/2006/main" xmlns:r="http://schemas.openxmlformats.org/officeDocument/2006/relationships" xmlns:p="http://schemas.openxmlformats.org/presentationml/2006/main">
  <p:tag name="DVSHAPEID" val="NNJHXuyX6bJkAzeUTpdsrW"/>
</p:tagLst>
</file>

<file path=ppt/tags/tag53.xml><?xml version="1.0" encoding="utf-8"?>
<p:tagLst xmlns:a="http://schemas.openxmlformats.org/drawingml/2006/main" xmlns:r="http://schemas.openxmlformats.org/officeDocument/2006/relationships" xmlns:p="http://schemas.openxmlformats.org/presentationml/2006/main">
  <p:tag name="DVSHAPEID" val="T9m515Tl4m5GccqfyfVwRj"/>
</p:tagLst>
</file>

<file path=ppt/tags/tag54.xml><?xml version="1.0" encoding="utf-8"?>
<p:tagLst xmlns:a="http://schemas.openxmlformats.org/drawingml/2006/main" xmlns:r="http://schemas.openxmlformats.org/officeDocument/2006/relationships" xmlns:p="http://schemas.openxmlformats.org/presentationml/2006/main">
  <p:tag name="DVSHAPEID" val="ffEK4bvfi79QTzlRst3K6m"/>
</p:tagLst>
</file>

<file path=ppt/tags/tag55.xml><?xml version="1.0" encoding="utf-8"?>
<p:tagLst xmlns:a="http://schemas.openxmlformats.org/drawingml/2006/main" xmlns:r="http://schemas.openxmlformats.org/officeDocument/2006/relationships" xmlns:p="http://schemas.openxmlformats.org/presentationml/2006/main">
  <p:tag name="DVSHAPEID" val="fUn1uDQXxV4AT6qg0IQP4Y"/>
</p:tagLst>
</file>

<file path=ppt/tags/tag56.xml><?xml version="1.0" encoding="utf-8"?>
<p:tagLst xmlns:a="http://schemas.openxmlformats.org/drawingml/2006/main" xmlns:r="http://schemas.openxmlformats.org/officeDocument/2006/relationships" xmlns:p="http://schemas.openxmlformats.org/presentationml/2006/main">
  <p:tag name="DVSHAPEID" val="wmiQUGMss7cT0Kn3GRokze"/>
</p:tagLst>
</file>

<file path=ppt/tags/tag57.xml><?xml version="1.0" encoding="utf-8"?>
<p:tagLst xmlns:a="http://schemas.openxmlformats.org/drawingml/2006/main" xmlns:r="http://schemas.openxmlformats.org/officeDocument/2006/relationships" xmlns:p="http://schemas.openxmlformats.org/presentationml/2006/main">
  <p:tag name="DVSHAPEID" val="LjFeqctkUhhgn1JDIaa5sX"/>
</p:tagLst>
</file>

<file path=ppt/tags/tag58.xml><?xml version="1.0" encoding="utf-8"?>
<p:tagLst xmlns:a="http://schemas.openxmlformats.org/drawingml/2006/main" xmlns:r="http://schemas.openxmlformats.org/officeDocument/2006/relationships" xmlns:p="http://schemas.openxmlformats.org/presentationml/2006/main">
  <p:tag name="DVSHAPEID" val="n06FTX2YqKoiAYaGfAY8dV"/>
</p:tagLst>
</file>

<file path=ppt/tags/tag59.xml><?xml version="1.0" encoding="utf-8"?>
<p:tagLst xmlns:a="http://schemas.openxmlformats.org/drawingml/2006/main" xmlns:r="http://schemas.openxmlformats.org/officeDocument/2006/relationships" xmlns:p="http://schemas.openxmlformats.org/presentationml/2006/main">
  <p:tag name="DVSHAPEID" val="BJnmk29e9uLNWF7KjviVQx"/>
</p:tagLst>
</file>

<file path=ppt/tags/tag6.xml><?xml version="1.0" encoding="utf-8"?>
<p:tagLst xmlns:a="http://schemas.openxmlformats.org/drawingml/2006/main" xmlns:r="http://schemas.openxmlformats.org/officeDocument/2006/relationships" xmlns:p="http://schemas.openxmlformats.org/presentationml/2006/main">
  <p:tag name="DVSHAPEID" val="KHKnh3OhaMWsLlRRepVSU1"/>
</p:tagLst>
</file>

<file path=ppt/tags/tag60.xml><?xml version="1.0" encoding="utf-8"?>
<p:tagLst xmlns:a="http://schemas.openxmlformats.org/drawingml/2006/main" xmlns:r="http://schemas.openxmlformats.org/officeDocument/2006/relationships" xmlns:p="http://schemas.openxmlformats.org/presentationml/2006/main">
  <p:tag name="DVSHAPEID" val="S4qKt2Uz6kKsomiwDZPcAT"/>
</p:tagLst>
</file>

<file path=ppt/tags/tag61.xml><?xml version="1.0" encoding="utf-8"?>
<p:tagLst xmlns:a="http://schemas.openxmlformats.org/drawingml/2006/main" xmlns:r="http://schemas.openxmlformats.org/officeDocument/2006/relationships" xmlns:p="http://schemas.openxmlformats.org/presentationml/2006/main">
  <p:tag name="DVSHAPEID" val="wN2vyuhtQh44RiWzz6jzor"/>
</p:tagLst>
</file>

<file path=ppt/tags/tag62.xml><?xml version="1.0" encoding="utf-8"?>
<p:tagLst xmlns:a="http://schemas.openxmlformats.org/drawingml/2006/main" xmlns:r="http://schemas.openxmlformats.org/officeDocument/2006/relationships" xmlns:p="http://schemas.openxmlformats.org/presentationml/2006/main">
  <p:tag name="DVSHAPEID" val="3ugKsMSi6EWYyDHYtqiDut"/>
</p:tagLst>
</file>

<file path=ppt/tags/tag63.xml><?xml version="1.0" encoding="utf-8"?>
<p:tagLst xmlns:a="http://schemas.openxmlformats.org/drawingml/2006/main" xmlns:r="http://schemas.openxmlformats.org/officeDocument/2006/relationships" xmlns:p="http://schemas.openxmlformats.org/presentationml/2006/main">
  <p:tag name="DVSHAPEID" val="nkvZA3qIT0v5KyeO2vAxap"/>
</p:tagLst>
</file>

<file path=ppt/tags/tag64.xml><?xml version="1.0" encoding="utf-8"?>
<p:tagLst xmlns:a="http://schemas.openxmlformats.org/drawingml/2006/main" xmlns:r="http://schemas.openxmlformats.org/officeDocument/2006/relationships" xmlns:p="http://schemas.openxmlformats.org/presentationml/2006/main">
  <p:tag name="DVSHAPEID" val="EcjiLvubXrB07A3fITmyyu"/>
</p:tagLst>
</file>

<file path=ppt/tags/tag65.xml><?xml version="1.0" encoding="utf-8"?>
<p:tagLst xmlns:a="http://schemas.openxmlformats.org/drawingml/2006/main" xmlns:r="http://schemas.openxmlformats.org/officeDocument/2006/relationships" xmlns:p="http://schemas.openxmlformats.org/presentationml/2006/main">
  <p:tag name="DVSHAPEID" val="Fx65dKJzHJ5GcfpIJYU9iN"/>
</p:tagLst>
</file>

<file path=ppt/tags/tag66.xml><?xml version="1.0" encoding="utf-8"?>
<p:tagLst xmlns:a="http://schemas.openxmlformats.org/drawingml/2006/main" xmlns:r="http://schemas.openxmlformats.org/officeDocument/2006/relationships" xmlns:p="http://schemas.openxmlformats.org/presentationml/2006/main">
  <p:tag name="DVSHAPEID" val="MhIG83FYbIBaxLcGiJsoKS"/>
</p:tagLst>
</file>

<file path=ppt/tags/tag67.xml><?xml version="1.0" encoding="utf-8"?>
<p:tagLst xmlns:a="http://schemas.openxmlformats.org/drawingml/2006/main" xmlns:r="http://schemas.openxmlformats.org/officeDocument/2006/relationships" xmlns:p="http://schemas.openxmlformats.org/presentationml/2006/main">
  <p:tag name="DVSHAPEID" val="UqoOQ09oDobRLOmwCGTIxm"/>
</p:tagLst>
</file>

<file path=ppt/tags/tag68.xml><?xml version="1.0" encoding="utf-8"?>
<p:tagLst xmlns:a="http://schemas.openxmlformats.org/drawingml/2006/main" xmlns:r="http://schemas.openxmlformats.org/officeDocument/2006/relationships" xmlns:p="http://schemas.openxmlformats.org/presentationml/2006/main">
  <p:tag name="DVSHAPEID" val="52HDw2GbGU2TmiikcFON5c"/>
</p:tagLst>
</file>

<file path=ppt/tags/tag69.xml><?xml version="1.0" encoding="utf-8"?>
<p:tagLst xmlns:a="http://schemas.openxmlformats.org/drawingml/2006/main" xmlns:r="http://schemas.openxmlformats.org/officeDocument/2006/relationships" xmlns:p="http://schemas.openxmlformats.org/presentationml/2006/main">
  <p:tag name="DVSHAPEID" val="YFZnkL7Mv1kyll6ct6IsIh"/>
</p:tagLst>
</file>

<file path=ppt/tags/tag7.xml><?xml version="1.0" encoding="utf-8"?>
<p:tagLst xmlns:a="http://schemas.openxmlformats.org/drawingml/2006/main" xmlns:r="http://schemas.openxmlformats.org/officeDocument/2006/relationships" xmlns:p="http://schemas.openxmlformats.org/presentationml/2006/main">
  <p:tag name="DVSHAPEID" val="vacLpkm99dayC0b5K9rIWS"/>
</p:tagLst>
</file>

<file path=ppt/tags/tag70.xml><?xml version="1.0" encoding="utf-8"?>
<p:tagLst xmlns:a="http://schemas.openxmlformats.org/drawingml/2006/main" xmlns:r="http://schemas.openxmlformats.org/officeDocument/2006/relationships" xmlns:p="http://schemas.openxmlformats.org/presentationml/2006/main">
  <p:tag name="DVSHAPEID" val="PRs4dhtdUJhS32E9IU3Uo0"/>
</p:tagLst>
</file>

<file path=ppt/tags/tag71.xml><?xml version="1.0" encoding="utf-8"?>
<p:tagLst xmlns:a="http://schemas.openxmlformats.org/drawingml/2006/main" xmlns:r="http://schemas.openxmlformats.org/officeDocument/2006/relationships" xmlns:p="http://schemas.openxmlformats.org/presentationml/2006/main">
  <p:tag name="DVSHAPEID" val="yOWXdZcI5DuHQ7UgyPih7B"/>
</p:tagLst>
</file>

<file path=ppt/tags/tag72.xml><?xml version="1.0" encoding="utf-8"?>
<p:tagLst xmlns:a="http://schemas.openxmlformats.org/drawingml/2006/main" xmlns:r="http://schemas.openxmlformats.org/officeDocument/2006/relationships" xmlns:p="http://schemas.openxmlformats.org/presentationml/2006/main">
  <p:tag name="DVSHAPEID" val="gsi4ykoOoNSPjE7g3t1bEE"/>
</p:tagLst>
</file>

<file path=ppt/tags/tag73.xml><?xml version="1.0" encoding="utf-8"?>
<p:tagLst xmlns:a="http://schemas.openxmlformats.org/drawingml/2006/main" xmlns:r="http://schemas.openxmlformats.org/officeDocument/2006/relationships" xmlns:p="http://schemas.openxmlformats.org/presentationml/2006/main">
  <p:tag name="DVSHAPEID" val="olcwerleB7SXxuE9qRkgeG"/>
</p:tagLst>
</file>

<file path=ppt/tags/tag74.xml><?xml version="1.0" encoding="utf-8"?>
<p:tagLst xmlns:a="http://schemas.openxmlformats.org/drawingml/2006/main" xmlns:r="http://schemas.openxmlformats.org/officeDocument/2006/relationships" xmlns:p="http://schemas.openxmlformats.org/presentationml/2006/main">
  <p:tag name="DVSHAPEID" val="P0Og9hLPfWWC3WS25WsacK"/>
</p:tagLst>
</file>

<file path=ppt/tags/tag75.xml><?xml version="1.0" encoding="utf-8"?>
<p:tagLst xmlns:a="http://schemas.openxmlformats.org/drawingml/2006/main" xmlns:r="http://schemas.openxmlformats.org/officeDocument/2006/relationships" xmlns:p="http://schemas.openxmlformats.org/presentationml/2006/main">
  <p:tag name="DVSHAPEID" val="Wl7DBU39RnpIwbHYi3sMSW"/>
</p:tagLst>
</file>

<file path=ppt/tags/tag76.xml><?xml version="1.0" encoding="utf-8"?>
<p:tagLst xmlns:a="http://schemas.openxmlformats.org/drawingml/2006/main" xmlns:r="http://schemas.openxmlformats.org/officeDocument/2006/relationships" xmlns:p="http://schemas.openxmlformats.org/presentationml/2006/main">
  <p:tag name="DVSHAPEID" val="1UqIgoMoO4u44t9wGRM54y"/>
</p:tagLst>
</file>

<file path=ppt/tags/tag77.xml><?xml version="1.0" encoding="utf-8"?>
<p:tagLst xmlns:a="http://schemas.openxmlformats.org/drawingml/2006/main" xmlns:r="http://schemas.openxmlformats.org/officeDocument/2006/relationships" xmlns:p="http://schemas.openxmlformats.org/presentationml/2006/main">
  <p:tag name="DVSHAPEID" val="dlpHk6DoHpS0kccSDEntzk"/>
</p:tagLst>
</file>

<file path=ppt/tags/tag78.xml><?xml version="1.0" encoding="utf-8"?>
<p:tagLst xmlns:a="http://schemas.openxmlformats.org/drawingml/2006/main" xmlns:r="http://schemas.openxmlformats.org/officeDocument/2006/relationships" xmlns:p="http://schemas.openxmlformats.org/presentationml/2006/main">
  <p:tag name="DVSHAPEID" val="ds6ePMnA0MRsH4iz3GKqm5"/>
</p:tagLst>
</file>

<file path=ppt/tags/tag79.xml><?xml version="1.0" encoding="utf-8"?>
<p:tagLst xmlns:a="http://schemas.openxmlformats.org/drawingml/2006/main" xmlns:r="http://schemas.openxmlformats.org/officeDocument/2006/relationships" xmlns:p="http://schemas.openxmlformats.org/presentationml/2006/main">
  <p:tag name="DVSHAPEID" val="b39WjNd7IBZS8XA6gQ06o6"/>
</p:tagLst>
</file>

<file path=ppt/tags/tag8.xml><?xml version="1.0" encoding="utf-8"?>
<p:tagLst xmlns:a="http://schemas.openxmlformats.org/drawingml/2006/main" xmlns:r="http://schemas.openxmlformats.org/officeDocument/2006/relationships" xmlns:p="http://schemas.openxmlformats.org/presentationml/2006/main">
  <p:tag name="DVSHAPEID" val="XqbhzWyeqe3JcAbvEtV0DI"/>
</p:tagLst>
</file>

<file path=ppt/tags/tag80.xml><?xml version="1.0" encoding="utf-8"?>
<p:tagLst xmlns:a="http://schemas.openxmlformats.org/drawingml/2006/main" xmlns:r="http://schemas.openxmlformats.org/officeDocument/2006/relationships" xmlns:p="http://schemas.openxmlformats.org/presentationml/2006/main">
  <p:tag name="DVSHAPEID" val="8Rv8A4BGI8X8g25TtznT3f"/>
</p:tagLst>
</file>

<file path=ppt/tags/tag81.xml><?xml version="1.0" encoding="utf-8"?>
<p:tagLst xmlns:a="http://schemas.openxmlformats.org/drawingml/2006/main" xmlns:r="http://schemas.openxmlformats.org/officeDocument/2006/relationships" xmlns:p="http://schemas.openxmlformats.org/presentationml/2006/main">
  <p:tag name="DVSHAPEID" val="tOWkZWqTpfG5Uhrad9v1TQ"/>
</p:tagLst>
</file>

<file path=ppt/tags/tag82.xml><?xml version="1.0" encoding="utf-8"?>
<p:tagLst xmlns:a="http://schemas.openxmlformats.org/drawingml/2006/main" xmlns:r="http://schemas.openxmlformats.org/officeDocument/2006/relationships" xmlns:p="http://schemas.openxmlformats.org/presentationml/2006/main">
  <p:tag name="DVSHAPEID" val="U0Hx1nnqJv2TnGbf4EgOJH"/>
</p:tagLst>
</file>

<file path=ppt/tags/tag83.xml><?xml version="1.0" encoding="utf-8"?>
<p:tagLst xmlns:a="http://schemas.openxmlformats.org/drawingml/2006/main" xmlns:r="http://schemas.openxmlformats.org/officeDocument/2006/relationships" xmlns:p="http://schemas.openxmlformats.org/presentationml/2006/main">
  <p:tag name="DVSHAPEID" val="rb8Nrimen1mDUWDsV2wYwb"/>
</p:tagLst>
</file>

<file path=ppt/tags/tag84.xml><?xml version="1.0" encoding="utf-8"?>
<p:tagLst xmlns:a="http://schemas.openxmlformats.org/drawingml/2006/main" xmlns:r="http://schemas.openxmlformats.org/officeDocument/2006/relationships" xmlns:p="http://schemas.openxmlformats.org/presentationml/2006/main">
  <p:tag name="DVSHAPEID" val="21TLYX4RL46cyvpdV54u70"/>
</p:tagLst>
</file>

<file path=ppt/tags/tag85.xml><?xml version="1.0" encoding="utf-8"?>
<p:tagLst xmlns:a="http://schemas.openxmlformats.org/drawingml/2006/main" xmlns:r="http://schemas.openxmlformats.org/officeDocument/2006/relationships" xmlns:p="http://schemas.openxmlformats.org/presentationml/2006/main">
  <p:tag name="DVSHAPEID" val="xKMfCCJdiLbg86TGjpawgh"/>
</p:tagLst>
</file>

<file path=ppt/tags/tag86.xml><?xml version="1.0" encoding="utf-8"?>
<p:tagLst xmlns:a="http://schemas.openxmlformats.org/drawingml/2006/main" xmlns:r="http://schemas.openxmlformats.org/officeDocument/2006/relationships" xmlns:p="http://schemas.openxmlformats.org/presentationml/2006/main">
  <p:tag name="DVSHAPEID" val="wHn72H6qU132u9ZJlr7xLl"/>
</p:tagLst>
</file>

<file path=ppt/tags/tag87.xml><?xml version="1.0" encoding="utf-8"?>
<p:tagLst xmlns:a="http://schemas.openxmlformats.org/drawingml/2006/main" xmlns:r="http://schemas.openxmlformats.org/officeDocument/2006/relationships" xmlns:p="http://schemas.openxmlformats.org/presentationml/2006/main">
  <p:tag name="DVSHAPEID" val="1hnikfLEkAKfd4Ruz16RQ9"/>
</p:tagLst>
</file>

<file path=ppt/tags/tag88.xml><?xml version="1.0" encoding="utf-8"?>
<p:tagLst xmlns:a="http://schemas.openxmlformats.org/drawingml/2006/main" xmlns:r="http://schemas.openxmlformats.org/officeDocument/2006/relationships" xmlns:p="http://schemas.openxmlformats.org/presentationml/2006/main">
  <p:tag name="DVSHAPEID" val="d6CKGA4IoIvbF6KKnRFfHs"/>
</p:tagLst>
</file>

<file path=ppt/tags/tag89.xml><?xml version="1.0" encoding="utf-8"?>
<p:tagLst xmlns:a="http://schemas.openxmlformats.org/drawingml/2006/main" xmlns:r="http://schemas.openxmlformats.org/officeDocument/2006/relationships" xmlns:p="http://schemas.openxmlformats.org/presentationml/2006/main">
  <p:tag name="DVSHAPEID" val="heWURQR6qTuS4gGAybABc1"/>
</p:tagLst>
</file>

<file path=ppt/tags/tag9.xml><?xml version="1.0" encoding="utf-8"?>
<p:tagLst xmlns:a="http://schemas.openxmlformats.org/drawingml/2006/main" xmlns:r="http://schemas.openxmlformats.org/officeDocument/2006/relationships" xmlns:p="http://schemas.openxmlformats.org/presentationml/2006/main">
  <p:tag name="DVSHAPEID" val="hcJRG8FMrb4DcLz7LpAUMV"/>
</p:tagLst>
</file>

<file path=ppt/tags/tag90.xml><?xml version="1.0" encoding="utf-8"?>
<p:tagLst xmlns:a="http://schemas.openxmlformats.org/drawingml/2006/main" xmlns:r="http://schemas.openxmlformats.org/officeDocument/2006/relationships" xmlns:p="http://schemas.openxmlformats.org/presentationml/2006/main">
  <p:tag name="DVSHAPEID" val="J2oLKPDfcBrKOnNMIdRihC"/>
</p:tagLst>
</file>

<file path=ppt/tags/tag91.xml><?xml version="1.0" encoding="utf-8"?>
<p:tagLst xmlns:a="http://schemas.openxmlformats.org/drawingml/2006/main" xmlns:r="http://schemas.openxmlformats.org/officeDocument/2006/relationships" xmlns:p="http://schemas.openxmlformats.org/presentationml/2006/main">
  <p:tag name="DVSHAPEID" val="GN1t3NitE6gguTv562sbGT"/>
</p:tagLst>
</file>

<file path=ppt/tags/tag92.xml><?xml version="1.0" encoding="utf-8"?>
<p:tagLst xmlns:a="http://schemas.openxmlformats.org/drawingml/2006/main" xmlns:r="http://schemas.openxmlformats.org/officeDocument/2006/relationships" xmlns:p="http://schemas.openxmlformats.org/presentationml/2006/main">
  <p:tag name="DVSHAPEID" val="qksiMMsnKTJ7lBJgLQWJWl"/>
</p:tagLst>
</file>

<file path=ppt/tags/tag93.xml><?xml version="1.0" encoding="utf-8"?>
<p:tagLst xmlns:a="http://schemas.openxmlformats.org/drawingml/2006/main" xmlns:r="http://schemas.openxmlformats.org/officeDocument/2006/relationships" xmlns:p="http://schemas.openxmlformats.org/presentationml/2006/main">
  <p:tag name="DVSHAPEID" val="tyTUgC7OQ6VNnH1K1w0hmn"/>
</p:tagLst>
</file>

<file path=ppt/tags/tag94.xml><?xml version="1.0" encoding="utf-8"?>
<p:tagLst xmlns:a="http://schemas.openxmlformats.org/drawingml/2006/main" xmlns:r="http://schemas.openxmlformats.org/officeDocument/2006/relationships" xmlns:p="http://schemas.openxmlformats.org/presentationml/2006/main">
  <p:tag name="DVSHAPEID" val="wnyUmPgCfXW5QTpRvQgV3D"/>
</p:tagLst>
</file>

<file path=ppt/tags/tag95.xml><?xml version="1.0" encoding="utf-8"?>
<p:tagLst xmlns:a="http://schemas.openxmlformats.org/drawingml/2006/main" xmlns:r="http://schemas.openxmlformats.org/officeDocument/2006/relationships" xmlns:p="http://schemas.openxmlformats.org/presentationml/2006/main">
  <p:tag name="DVSHAPEID" val="cxd2f0OpJFZ61vlmghyeQY"/>
</p:tagLst>
</file>

<file path=ppt/tags/tag96.xml><?xml version="1.0" encoding="utf-8"?>
<p:tagLst xmlns:a="http://schemas.openxmlformats.org/drawingml/2006/main" xmlns:r="http://schemas.openxmlformats.org/officeDocument/2006/relationships" xmlns:p="http://schemas.openxmlformats.org/presentationml/2006/main">
  <p:tag name="DVSHAPEID" val="RhR7l91a1qjTa1GjzfNPeh"/>
</p:tagLst>
</file>

<file path=ppt/tags/tag97.xml><?xml version="1.0" encoding="utf-8"?>
<p:tagLst xmlns:a="http://schemas.openxmlformats.org/drawingml/2006/main" xmlns:r="http://schemas.openxmlformats.org/officeDocument/2006/relationships" xmlns:p="http://schemas.openxmlformats.org/presentationml/2006/main">
  <p:tag name="DVSHAPEID" val="6JSTw8zYnPMeFWa8FEoyEy"/>
</p:tagLst>
</file>

<file path=ppt/tags/tag98.xml><?xml version="1.0" encoding="utf-8"?>
<p:tagLst xmlns:a="http://schemas.openxmlformats.org/drawingml/2006/main" xmlns:r="http://schemas.openxmlformats.org/officeDocument/2006/relationships" xmlns:p="http://schemas.openxmlformats.org/presentationml/2006/main">
  <p:tag name="DVSHAPEID" val="M7ljGWIiq1JAb7erCSA23u"/>
</p:tagLst>
</file>

<file path=ppt/tags/tag99.xml><?xml version="1.0" encoding="utf-8"?>
<p:tagLst xmlns:a="http://schemas.openxmlformats.org/drawingml/2006/main" xmlns:r="http://schemas.openxmlformats.org/officeDocument/2006/relationships" xmlns:p="http://schemas.openxmlformats.org/presentationml/2006/main">
  <p:tag name="DVSHAPEID" val="6WlK8rz8rFDxWLydsCg4oL"/>
</p:tagLst>
</file>

<file path=ppt/theme/theme1.xml><?xml version="1.0" encoding="utf-8"?>
<a:theme xmlns:a="http://schemas.openxmlformats.org/drawingml/2006/main" name="En blanco">
  <a:themeElements>
    <a:clrScheme name="En blanc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n blanco">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ca-ES"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ca-ES" sz="2400" b="0" i="0" u="none" strike="noStrike" cap="none" normalizeH="0" baseline="0" smtClean="0">
            <a:ln>
              <a:noFill/>
            </a:ln>
            <a:solidFill>
              <a:schemeClr val="tx1"/>
            </a:solidFill>
            <a:effectLst/>
            <a:latin typeface="Times"/>
          </a:defRPr>
        </a:defPPr>
      </a:lstStyle>
    </a:lnDef>
  </a:objectDefaults>
  <a:extraClrSchemeLst>
    <a:extraClrScheme>
      <a:clrScheme name="En blanc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n blanc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n blanc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n blanc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n blanc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n blanc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n blanco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n blanc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n blanc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n blanc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n blanc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n blanc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Elica">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11.xml><?xml version="1.0" encoding="utf-8"?>
<a:theme xmlns:a="http://schemas.openxmlformats.org/drawingml/2006/main" name="6_En blanco">
  <a:themeElements>
    <a:clrScheme name="En blanc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n blanco">
      <a:majorFont>
        <a:latin typeface="Times"/>
        <a:ea typeface=""/>
        <a:cs typeface=""/>
      </a:majorFont>
      <a:minorFont>
        <a:latin typeface="Times"/>
        <a:ea typeface=""/>
        <a:cs typeface=""/>
      </a:minorFont>
    </a:fontScheme>
    <a:fmtScheme name="Vial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ca-E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ca-ES" sz="2400" b="0" i="0" u="none" strike="noStrike" cap="none" normalizeH="0" baseline="0" smtClean="0">
            <a:ln>
              <a:noFill/>
            </a:ln>
            <a:solidFill>
              <a:schemeClr val="tx1"/>
            </a:solidFill>
            <a:effectLst/>
            <a:latin typeface="Times" charset="0"/>
          </a:defRPr>
        </a:defPPr>
      </a:lstStyle>
    </a:lnDef>
  </a:objectDefaults>
  <a:extraClrSchemeLst>
    <a:extraClrScheme>
      <a:clrScheme name="En blanc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n blanc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n blanc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n blanc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n blanc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n blanc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n blanco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n blanc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n blanc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n blanc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n blanc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n blanc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7_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0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5_En blanco">
  <a:themeElements>
    <a:clrScheme name="En blanc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n blanco">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ca-E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ca-ES" sz="2400" b="0" i="0" u="none" strike="noStrike" cap="none" normalizeH="0" baseline="0" smtClean="0">
            <a:ln>
              <a:noFill/>
            </a:ln>
            <a:solidFill>
              <a:schemeClr val="tx1"/>
            </a:solidFill>
            <a:effectLst/>
            <a:latin typeface="Times" charset="0"/>
          </a:defRPr>
        </a:defPPr>
      </a:lstStyle>
    </a:lnDef>
  </a:objectDefaults>
  <a:extraClrSchemeLst>
    <a:extraClrScheme>
      <a:clrScheme name="En blanc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n blanc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n blanc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n blanc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n blanc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n blanc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n blanco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n blanc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n blanc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n blanc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n blanc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n blanc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1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4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2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3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9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Struttura predefinita">
  <a:themeElements>
    <a:clrScheme name="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Times New Roman"/>
        <a:ea typeface=""/>
        <a:cs typeface=""/>
      </a:majorFont>
      <a:minorFont>
        <a:latin typeface="Times New Roman"/>
        <a:ea typeface=""/>
        <a:cs typeface=""/>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En blanco">
  <a:themeElements>
    <a:clrScheme name="En blanc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n blanco">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ca-E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ca-ES" sz="2400" b="0" i="0" u="none" strike="noStrike" cap="none" normalizeH="0" baseline="0" smtClean="0">
            <a:ln>
              <a:noFill/>
            </a:ln>
            <a:solidFill>
              <a:schemeClr val="tx1"/>
            </a:solidFill>
            <a:effectLst/>
            <a:latin typeface="Times" charset="0"/>
          </a:defRPr>
        </a:defPPr>
      </a:lstStyle>
    </a:lnDef>
  </a:objectDefaults>
  <a:extraClrSchemeLst>
    <a:extraClrScheme>
      <a:clrScheme name="En blanc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n blanc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n blanc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n blanc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n blanc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n blanc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n blanco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n blanc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n blanc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n blanc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n blanc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n blanc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En blanco">
  <a:themeElements>
    <a:clrScheme name="En blanc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n blanco">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ca-ES" sz="24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ca-ES" sz="24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En blanc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n blanc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n blanc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n blanc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n blanc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n blanc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n blanco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n blanc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n blanc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n blanc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n blanc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n blanc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6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3_Struttura predefinita">
  <a:themeElements>
    <a:clrScheme name="1_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Struttura predefinita">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1_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otalTime>2078</TotalTime>
  <Words>2151</Words>
  <Application>Microsoft Office PowerPoint</Application>
  <PresentationFormat>Presentazione su schermo (4:3)</PresentationFormat>
  <Paragraphs>323</Paragraphs>
  <Slides>103</Slides>
  <Notes>3</Notes>
  <HiddenSlides>0</HiddenSlides>
  <MMClips>0</MMClips>
  <ScaleCrop>false</ScaleCrop>
  <HeadingPairs>
    <vt:vector size="4" baseType="variant">
      <vt:variant>
        <vt:lpstr>Tema</vt:lpstr>
      </vt:variant>
      <vt:variant>
        <vt:i4>19</vt:i4>
      </vt:variant>
      <vt:variant>
        <vt:lpstr>Titoli diapositive</vt:lpstr>
      </vt:variant>
      <vt:variant>
        <vt:i4>103</vt:i4>
      </vt:variant>
    </vt:vector>
  </HeadingPairs>
  <TitlesOfParts>
    <vt:vector size="122" baseType="lpstr">
      <vt:lpstr>En blanco</vt:lpstr>
      <vt:lpstr>2_Struttura predefinita</vt:lpstr>
      <vt:lpstr>1_Tema di Office</vt:lpstr>
      <vt:lpstr>1_En blanco</vt:lpstr>
      <vt:lpstr>2_Tema di Office</vt:lpstr>
      <vt:lpstr>3_Tema di Office</vt:lpstr>
      <vt:lpstr>2_En blanco</vt:lpstr>
      <vt:lpstr>6_Tema di Office</vt:lpstr>
      <vt:lpstr>3_Struttura predefinita</vt:lpstr>
      <vt:lpstr>Elica</vt:lpstr>
      <vt:lpstr>6_En blanco</vt:lpstr>
      <vt:lpstr>7_Struttura predefinita</vt:lpstr>
      <vt:lpstr>10_Tema di Office</vt:lpstr>
      <vt:lpstr>5_En blanco</vt:lpstr>
      <vt:lpstr>11_Tema di Office</vt:lpstr>
      <vt:lpstr>4_Tema di Office</vt:lpstr>
      <vt:lpstr>12_Tema di Office</vt:lpstr>
      <vt:lpstr>13_Tema di Office</vt:lpstr>
      <vt:lpstr>9_Tema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26 DOMENICA del tempo ordinario</dc:title>
  <dc:creator>Cattedrale Pescia</dc:creator>
  <cp:keywords>26 tempo ordinario</cp:keywords>
  <cp:lastModifiedBy>Fede</cp:lastModifiedBy>
  <cp:revision>223</cp:revision>
  <dcterms:created xsi:type="dcterms:W3CDTF">2004-12-31T08:59:11Z</dcterms:created>
  <dcterms:modified xsi:type="dcterms:W3CDTF">2012-09-29T21:07:48Z</dcterms:modified>
</cp:coreProperties>
</file>